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858" r:id="rId2"/>
    <p:sldId id="8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0E548A-DEA3-08F1-9950-78CCB18DC04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ねじれ角丸星型図形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E49FD9A-BB77-4D75-266C-8E3307E810F0}"/>
              </a:ext>
            </a:extLst>
          </p:cNvPr>
          <p:cNvGrpSpPr/>
          <p:nvPr/>
        </p:nvGrpSpPr>
        <p:grpSpPr>
          <a:xfrm>
            <a:off x="3700709" y="942136"/>
            <a:ext cx="2547692" cy="2480837"/>
            <a:chOff x="929182" y="3348559"/>
            <a:chExt cx="2864127" cy="2788968"/>
          </a:xfrm>
          <a:solidFill>
            <a:schemeClr val="bg1"/>
          </a:solidFill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0D36282-20C8-4929-D7FF-48F55F7A8DA2}"/>
                </a:ext>
              </a:extLst>
            </p:cNvPr>
            <p:cNvSpPr/>
            <p:nvPr/>
          </p:nvSpPr>
          <p:spPr bwMode="auto">
            <a:xfrm rot="4500000">
              <a:off x="1548288" y="3661346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216BF2D-ADEC-3433-FB62-CDB38053039B}"/>
                </a:ext>
              </a:extLst>
            </p:cNvPr>
            <p:cNvSpPr/>
            <p:nvPr/>
          </p:nvSpPr>
          <p:spPr bwMode="auto">
            <a:xfrm rot="8837804">
              <a:off x="2111996" y="4132415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1825EC1-564B-E5CE-E73F-9276282FF709}"/>
                </a:ext>
              </a:extLst>
            </p:cNvPr>
            <p:cNvSpPr/>
            <p:nvPr/>
          </p:nvSpPr>
          <p:spPr bwMode="auto">
            <a:xfrm rot="13127550">
              <a:off x="1842121" y="4816628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BD4EA23-9684-BA3B-8292-0429132DD6A5}"/>
                </a:ext>
              </a:extLst>
            </p:cNvPr>
            <p:cNvSpPr/>
            <p:nvPr/>
          </p:nvSpPr>
          <p:spPr bwMode="auto">
            <a:xfrm rot="17475368">
              <a:off x="1108694" y="4769001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2B40634-3B8C-6FA3-93BE-0077B6F4B1C0}"/>
                </a:ext>
              </a:extLst>
            </p:cNvPr>
            <p:cNvSpPr/>
            <p:nvPr/>
          </p:nvSpPr>
          <p:spPr bwMode="auto">
            <a:xfrm rot="178689">
              <a:off x="929182" y="4055743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E964309-04A0-FBCC-0F68-76CF6B8E4B62}"/>
              </a:ext>
            </a:extLst>
          </p:cNvPr>
          <p:cNvGrpSpPr/>
          <p:nvPr/>
        </p:nvGrpSpPr>
        <p:grpSpPr>
          <a:xfrm>
            <a:off x="752959" y="977714"/>
            <a:ext cx="2580792" cy="2579588"/>
            <a:chOff x="-965114" y="3519412"/>
            <a:chExt cx="3391133" cy="3389551"/>
          </a:xfrm>
          <a:solidFill>
            <a:schemeClr val="bg1"/>
          </a:solidFill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FB461AB-21EB-15C5-F718-8EB0C09B1973}"/>
                </a:ext>
              </a:extLst>
            </p:cNvPr>
            <p:cNvSpPr/>
            <p:nvPr/>
          </p:nvSpPr>
          <p:spPr bwMode="auto">
            <a:xfrm>
              <a:off x="156861" y="3519412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1633B-D271-25A9-9898-2FE6774D86FA}"/>
                </a:ext>
              </a:extLst>
            </p:cNvPr>
            <p:cNvSpPr/>
            <p:nvPr/>
          </p:nvSpPr>
          <p:spPr bwMode="auto">
            <a:xfrm rot="4303190">
              <a:off x="783131" y="4164731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A5ACE9B-F399-8D0E-E644-EB1D5A66776E}"/>
                </a:ext>
              </a:extLst>
            </p:cNvPr>
            <p:cNvSpPr/>
            <p:nvPr/>
          </p:nvSpPr>
          <p:spPr bwMode="auto">
            <a:xfrm rot="8640871">
              <a:off x="351329" y="4958480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7882CD8-4F4A-F464-1BE3-9B3D55610C17}"/>
                </a:ext>
              </a:extLst>
            </p:cNvPr>
            <p:cNvSpPr/>
            <p:nvPr/>
          </p:nvSpPr>
          <p:spPr bwMode="auto">
            <a:xfrm rot="12974643">
              <a:off x="-526242" y="4796554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8F605FE-7D68-D66E-D2AB-2CED063372E5}"/>
                </a:ext>
              </a:extLst>
            </p:cNvPr>
            <p:cNvSpPr/>
            <p:nvPr/>
          </p:nvSpPr>
          <p:spPr bwMode="auto">
            <a:xfrm rot="17264411">
              <a:off x="-657519" y="3914726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719FF76-0975-8EEA-069A-7D9868BF6EFB}"/>
              </a:ext>
            </a:extLst>
          </p:cNvPr>
          <p:cNvGrpSpPr/>
          <p:nvPr/>
        </p:nvGrpSpPr>
        <p:grpSpPr>
          <a:xfrm>
            <a:off x="6678450" y="977273"/>
            <a:ext cx="2474971" cy="2377620"/>
            <a:chOff x="384458" y="4518965"/>
            <a:chExt cx="2474971" cy="2377620"/>
          </a:xfrm>
          <a:solidFill>
            <a:schemeClr val="bg1"/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F28035F-05B0-5586-8AED-7668CA56FE90}"/>
                </a:ext>
              </a:extLst>
            </p:cNvPr>
            <p:cNvSpPr/>
            <p:nvPr/>
          </p:nvSpPr>
          <p:spPr bwMode="auto">
            <a:xfrm rot="4586200">
              <a:off x="968031" y="4690536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6971F5E-338A-6AA2-9DD2-F2ECF9AB9479}"/>
                </a:ext>
              </a:extLst>
            </p:cNvPr>
            <p:cNvSpPr/>
            <p:nvPr/>
          </p:nvSpPr>
          <p:spPr bwMode="auto">
            <a:xfrm rot="8907284">
              <a:off x="1443760" y="5134080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D106D58-414A-37D3-0714-852D5BD2958A}"/>
                </a:ext>
              </a:extLst>
            </p:cNvPr>
            <p:cNvSpPr/>
            <p:nvPr/>
          </p:nvSpPr>
          <p:spPr bwMode="auto">
            <a:xfrm rot="13236069">
              <a:off x="1153395" y="5732385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C49A150-E238-5897-29B0-8A5486161D8A}"/>
                </a:ext>
              </a:extLst>
            </p:cNvPr>
            <p:cNvSpPr/>
            <p:nvPr/>
          </p:nvSpPr>
          <p:spPr bwMode="auto">
            <a:xfrm rot="17528421">
              <a:off x="506107" y="5652487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AA48B15-A3BC-62B7-00E0-1E7B5173580E}"/>
                </a:ext>
              </a:extLst>
            </p:cNvPr>
            <p:cNvSpPr/>
            <p:nvPr/>
          </p:nvSpPr>
          <p:spPr bwMode="auto">
            <a:xfrm rot="272737">
              <a:off x="384458" y="5004546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D3D79872-7DAC-2F6D-C4FE-11087EEEA484}"/>
              </a:ext>
            </a:extLst>
          </p:cNvPr>
          <p:cNvGrpSpPr/>
          <p:nvPr/>
        </p:nvGrpSpPr>
        <p:grpSpPr>
          <a:xfrm>
            <a:off x="3792784" y="3773934"/>
            <a:ext cx="2355292" cy="2644168"/>
            <a:chOff x="2554288" y="105486"/>
            <a:chExt cx="3906043" cy="4385122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936E3C6-2A15-8202-D456-44AA407EF925}"/>
                </a:ext>
              </a:extLst>
            </p:cNvPr>
            <p:cNvSpPr/>
            <p:nvPr/>
          </p:nvSpPr>
          <p:spPr bwMode="auto">
            <a:xfrm>
              <a:off x="2554288" y="997952"/>
              <a:ext cx="2459764" cy="1300787"/>
            </a:xfrm>
            <a:custGeom>
              <a:avLst/>
              <a:gdLst>
                <a:gd name="connsiteX0" fmla="*/ 451643 w 2459764"/>
                <a:gd name="connsiteY0" fmla="*/ 0 h 1300787"/>
                <a:gd name="connsiteX1" fmla="*/ 459372 w 2459764"/>
                <a:gd name="connsiteY1" fmla="*/ 779 h 1300787"/>
                <a:gd name="connsiteX2" fmla="*/ 2243451 w 2459764"/>
                <a:gd name="connsiteY2" fmla="*/ 779 h 1300787"/>
                <a:gd name="connsiteX3" fmla="*/ 2459764 w 2459764"/>
                <a:gd name="connsiteY3" fmla="*/ 373731 h 1300787"/>
                <a:gd name="connsiteX4" fmla="*/ 574168 w 2459764"/>
                <a:gd name="connsiteY4" fmla="*/ 373731 h 1300787"/>
                <a:gd name="connsiteX5" fmla="*/ 574203 w 2459764"/>
                <a:gd name="connsiteY5" fmla="*/ 373858 h 1300787"/>
                <a:gd name="connsiteX6" fmla="*/ 573574 w 2459764"/>
                <a:gd name="connsiteY6" fmla="*/ 373731 h 1300787"/>
                <a:gd name="connsiteX7" fmla="*/ 564191 w 2459764"/>
                <a:gd name="connsiteY7" fmla="*/ 373731 h 1300787"/>
                <a:gd name="connsiteX8" fmla="*/ 563598 w 2459764"/>
                <a:gd name="connsiteY8" fmla="*/ 371717 h 1300787"/>
                <a:gd name="connsiteX9" fmla="*/ 562584 w 2459764"/>
                <a:gd name="connsiteY9" fmla="*/ 371512 h 1300787"/>
                <a:gd name="connsiteX10" fmla="*/ 466053 w 2459764"/>
                <a:gd name="connsiteY10" fmla="*/ 468043 h 1300787"/>
                <a:gd name="connsiteX11" fmla="*/ 473639 w 2459764"/>
                <a:gd name="connsiteY11" fmla="*/ 505617 h 1300787"/>
                <a:gd name="connsiteX12" fmla="*/ 485983 w 2459764"/>
                <a:gd name="connsiteY12" fmla="*/ 523927 h 1300787"/>
                <a:gd name="connsiteX13" fmla="*/ 484450 w 2459764"/>
                <a:gd name="connsiteY13" fmla="*/ 524175 h 1300787"/>
                <a:gd name="connsiteX14" fmla="*/ 679899 w 2459764"/>
                <a:gd name="connsiteY14" fmla="*/ 861156 h 1300787"/>
                <a:gd name="connsiteX15" fmla="*/ 424913 w 2459764"/>
                <a:gd name="connsiteY15" fmla="*/ 1300787 h 1300787"/>
                <a:gd name="connsiteX16" fmla="*/ 29039 w 2459764"/>
                <a:gd name="connsiteY16" fmla="*/ 618246 h 1300787"/>
                <a:gd name="connsiteX17" fmla="*/ 32386 w 2459764"/>
                <a:gd name="connsiteY17" fmla="*/ 617437 h 1300787"/>
                <a:gd name="connsiteX18" fmla="*/ 9176 w 2459764"/>
                <a:gd name="connsiteY18" fmla="*/ 542665 h 1300787"/>
                <a:gd name="connsiteX19" fmla="*/ 0 w 2459764"/>
                <a:gd name="connsiteY19" fmla="*/ 451643 h 1300787"/>
                <a:gd name="connsiteX20" fmla="*/ 451643 w 2459764"/>
                <a:gd name="connsiteY20" fmla="*/ 0 h 1300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59764" h="1300787">
                  <a:moveTo>
                    <a:pt x="451643" y="0"/>
                  </a:moveTo>
                  <a:lnTo>
                    <a:pt x="459372" y="779"/>
                  </a:lnTo>
                  <a:lnTo>
                    <a:pt x="2243451" y="779"/>
                  </a:lnTo>
                  <a:lnTo>
                    <a:pt x="2459764" y="373731"/>
                  </a:lnTo>
                  <a:lnTo>
                    <a:pt x="574168" y="373731"/>
                  </a:lnTo>
                  <a:lnTo>
                    <a:pt x="574203" y="373858"/>
                  </a:lnTo>
                  <a:lnTo>
                    <a:pt x="573574" y="373731"/>
                  </a:lnTo>
                  <a:lnTo>
                    <a:pt x="564191" y="373731"/>
                  </a:lnTo>
                  <a:lnTo>
                    <a:pt x="563598" y="371717"/>
                  </a:lnTo>
                  <a:lnTo>
                    <a:pt x="562584" y="371512"/>
                  </a:lnTo>
                  <a:cubicBezTo>
                    <a:pt x="509271" y="371512"/>
                    <a:pt x="466053" y="414730"/>
                    <a:pt x="466053" y="468043"/>
                  </a:cubicBezTo>
                  <a:cubicBezTo>
                    <a:pt x="466053" y="481371"/>
                    <a:pt x="468754" y="494069"/>
                    <a:pt x="473639" y="505617"/>
                  </a:cubicBezTo>
                  <a:lnTo>
                    <a:pt x="485983" y="523927"/>
                  </a:lnTo>
                  <a:lnTo>
                    <a:pt x="484450" y="524175"/>
                  </a:lnTo>
                  <a:lnTo>
                    <a:pt x="679899" y="861156"/>
                  </a:lnTo>
                  <a:lnTo>
                    <a:pt x="424913" y="1300787"/>
                  </a:lnTo>
                  <a:lnTo>
                    <a:pt x="29039" y="618246"/>
                  </a:lnTo>
                  <a:lnTo>
                    <a:pt x="32386" y="617437"/>
                  </a:lnTo>
                  <a:lnTo>
                    <a:pt x="9176" y="542665"/>
                  </a:lnTo>
                  <a:cubicBezTo>
                    <a:pt x="3159" y="513264"/>
                    <a:pt x="0" y="482823"/>
                    <a:pt x="0" y="451643"/>
                  </a:cubicBezTo>
                  <a:cubicBezTo>
                    <a:pt x="0" y="202207"/>
                    <a:pt x="202207" y="0"/>
                    <a:pt x="45164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92C30B9-7864-140D-9328-0748350AC252}"/>
                </a:ext>
              </a:extLst>
            </p:cNvPr>
            <p:cNvSpPr/>
            <p:nvPr/>
          </p:nvSpPr>
          <p:spPr bwMode="auto">
            <a:xfrm>
              <a:off x="2554288" y="1371683"/>
              <a:ext cx="1448662" cy="2227386"/>
            </a:xfrm>
            <a:custGeom>
              <a:avLst/>
              <a:gdLst>
                <a:gd name="connsiteX0" fmla="*/ 962606 w 1448662"/>
                <a:gd name="connsiteY0" fmla="*/ 0 h 2227386"/>
                <a:gd name="connsiteX1" fmla="*/ 1448662 w 1448662"/>
                <a:gd name="connsiteY1" fmla="*/ 0 h 2227386"/>
                <a:gd name="connsiteX2" fmla="*/ 481925 w 1448662"/>
                <a:gd name="connsiteY2" fmla="*/ 1666786 h 2227386"/>
                <a:gd name="connsiteX3" fmla="*/ 481952 w 1448662"/>
                <a:gd name="connsiteY3" fmla="*/ 1666833 h 2227386"/>
                <a:gd name="connsiteX4" fmla="*/ 481560 w 1448662"/>
                <a:gd name="connsiteY4" fmla="*/ 1667415 h 2227386"/>
                <a:gd name="connsiteX5" fmla="*/ 473048 w 1448662"/>
                <a:gd name="connsiteY5" fmla="*/ 1682090 h 2227386"/>
                <a:gd name="connsiteX6" fmla="*/ 466053 w 1448662"/>
                <a:gd name="connsiteY6" fmla="*/ 1716738 h 2227386"/>
                <a:gd name="connsiteX7" fmla="*/ 525010 w 1448662"/>
                <a:gd name="connsiteY7" fmla="*/ 1805683 h 2227386"/>
                <a:gd name="connsiteX8" fmla="*/ 560642 w 1448662"/>
                <a:gd name="connsiteY8" fmla="*/ 1812877 h 2227386"/>
                <a:gd name="connsiteX9" fmla="*/ 564528 w 1448662"/>
                <a:gd name="connsiteY9" fmla="*/ 1812877 h 2227386"/>
                <a:gd name="connsiteX10" fmla="*/ 566089 w 1448662"/>
                <a:gd name="connsiteY10" fmla="*/ 1812562 h 2227386"/>
                <a:gd name="connsiteX11" fmla="*/ 566271 w 1448662"/>
                <a:gd name="connsiteY11" fmla="*/ 1812877 h 2227386"/>
                <a:gd name="connsiteX12" fmla="*/ 938689 w 1448662"/>
                <a:gd name="connsiteY12" fmla="*/ 1812877 h 2227386"/>
                <a:gd name="connsiteX13" fmla="*/ 1178917 w 1448662"/>
                <a:gd name="connsiteY13" fmla="*/ 2227063 h 2227386"/>
                <a:gd name="connsiteX14" fmla="*/ 454848 w 1448662"/>
                <a:gd name="connsiteY14" fmla="*/ 2227063 h 2227386"/>
                <a:gd name="connsiteX15" fmla="*/ 451644 w 1448662"/>
                <a:gd name="connsiteY15" fmla="*/ 2227386 h 2227386"/>
                <a:gd name="connsiteX16" fmla="*/ 448440 w 1448662"/>
                <a:gd name="connsiteY16" fmla="*/ 2227063 h 2227386"/>
                <a:gd name="connsiteX17" fmla="*/ 442090 w 1448662"/>
                <a:gd name="connsiteY17" fmla="*/ 2227063 h 2227386"/>
                <a:gd name="connsiteX18" fmla="*/ 442087 w 1448662"/>
                <a:gd name="connsiteY18" fmla="*/ 2226423 h 2227386"/>
                <a:gd name="connsiteX19" fmla="*/ 360622 w 1448662"/>
                <a:gd name="connsiteY19" fmla="*/ 2218210 h 2227386"/>
                <a:gd name="connsiteX20" fmla="*/ 0 w 1448662"/>
                <a:gd name="connsiteY20" fmla="*/ 1775743 h 2227386"/>
                <a:gd name="connsiteX21" fmla="*/ 35493 w 1448662"/>
                <a:gd name="connsiteY21" fmla="*/ 1599943 h 2227386"/>
                <a:gd name="connsiteX22" fmla="*/ 60419 w 1448662"/>
                <a:gd name="connsiteY22" fmla="*/ 1554022 h 2227386"/>
                <a:gd name="connsiteX23" fmla="*/ 61056 w 1448662"/>
                <a:gd name="connsiteY23" fmla="*/ 1554394 h 22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8662" h="2227386">
                  <a:moveTo>
                    <a:pt x="962606" y="0"/>
                  </a:moveTo>
                  <a:lnTo>
                    <a:pt x="1448662" y="0"/>
                  </a:lnTo>
                  <a:lnTo>
                    <a:pt x="481925" y="1666786"/>
                  </a:lnTo>
                  <a:lnTo>
                    <a:pt x="481952" y="1666833"/>
                  </a:lnTo>
                  <a:lnTo>
                    <a:pt x="481560" y="1667415"/>
                  </a:lnTo>
                  <a:lnTo>
                    <a:pt x="473048" y="1682090"/>
                  </a:lnTo>
                  <a:lnTo>
                    <a:pt x="466053" y="1716738"/>
                  </a:lnTo>
                  <a:cubicBezTo>
                    <a:pt x="466053" y="1756723"/>
                    <a:pt x="490363" y="1791029"/>
                    <a:pt x="525010" y="1805683"/>
                  </a:cubicBezTo>
                  <a:lnTo>
                    <a:pt x="560642" y="1812877"/>
                  </a:lnTo>
                  <a:lnTo>
                    <a:pt x="564528" y="1812877"/>
                  </a:lnTo>
                  <a:lnTo>
                    <a:pt x="566089" y="1812562"/>
                  </a:lnTo>
                  <a:lnTo>
                    <a:pt x="566271" y="1812877"/>
                  </a:lnTo>
                  <a:lnTo>
                    <a:pt x="938689" y="1812877"/>
                  </a:lnTo>
                  <a:lnTo>
                    <a:pt x="1178917" y="2227063"/>
                  </a:lnTo>
                  <a:lnTo>
                    <a:pt x="454848" y="2227063"/>
                  </a:lnTo>
                  <a:lnTo>
                    <a:pt x="451644" y="2227386"/>
                  </a:lnTo>
                  <a:lnTo>
                    <a:pt x="448440" y="2227063"/>
                  </a:lnTo>
                  <a:lnTo>
                    <a:pt x="442090" y="2227063"/>
                  </a:lnTo>
                  <a:lnTo>
                    <a:pt x="442087" y="2226423"/>
                  </a:lnTo>
                  <a:lnTo>
                    <a:pt x="360622" y="2218210"/>
                  </a:lnTo>
                  <a:cubicBezTo>
                    <a:pt x="154816" y="2176096"/>
                    <a:pt x="0" y="1994000"/>
                    <a:pt x="0" y="1775743"/>
                  </a:cubicBezTo>
                  <a:cubicBezTo>
                    <a:pt x="0" y="1713385"/>
                    <a:pt x="12638" y="1653977"/>
                    <a:pt x="35493" y="1599943"/>
                  </a:cubicBezTo>
                  <a:lnTo>
                    <a:pt x="60419" y="1554022"/>
                  </a:lnTo>
                  <a:lnTo>
                    <a:pt x="61056" y="15543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AAC468D-B7A2-FBCF-E2A2-2A4351A24299}"/>
                </a:ext>
              </a:extLst>
            </p:cNvPr>
            <p:cNvSpPr/>
            <p:nvPr/>
          </p:nvSpPr>
          <p:spPr bwMode="auto">
            <a:xfrm>
              <a:off x="3733207" y="105486"/>
              <a:ext cx="2049606" cy="2172636"/>
            </a:xfrm>
            <a:custGeom>
              <a:avLst/>
              <a:gdLst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55576 w 2049606"/>
                <a:gd name="connsiteY5" fmla="*/ 532975 h 2172636"/>
                <a:gd name="connsiteX6" fmla="*/ 839866 w 2049606"/>
                <a:gd name="connsiteY6" fmla="*/ 509676 h 2172636"/>
                <a:gd name="connsiteX7" fmla="*/ 774736 w 2049606"/>
                <a:gd name="connsiteY7" fmla="*/ 482698 h 2172636"/>
                <a:gd name="connsiteX8" fmla="*/ 709606 w 2049606"/>
                <a:gd name="connsiteY8" fmla="*/ 509676 h 2172636"/>
                <a:gd name="connsiteX9" fmla="*/ 701875 w 2049606"/>
                <a:gd name="connsiteY9" fmla="*/ 521142 h 2172636"/>
                <a:gd name="connsiteX10" fmla="*/ 486056 w 2049606"/>
                <a:gd name="connsiteY10" fmla="*/ 893244 h 2172636"/>
                <a:gd name="connsiteX11" fmla="*/ 0 w 2049606"/>
                <a:gd name="connsiteY11" fmla="*/ 893244 h 2172636"/>
                <a:gd name="connsiteX12" fmla="*/ 388668 w 2049606"/>
                <a:gd name="connsiteY12" fmla="*/ 223127 h 2172636"/>
                <a:gd name="connsiteX13" fmla="*/ 390086 w 2049606"/>
                <a:gd name="connsiteY13" fmla="*/ 223127 h 2172636"/>
                <a:gd name="connsiteX14" fmla="*/ 394224 w 2049606"/>
                <a:gd name="connsiteY14" fmla="*/ 215044 h 2172636"/>
                <a:gd name="connsiteX15" fmla="*/ 776208 w 2049606"/>
                <a:gd name="connsiteY15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55576 w 2049606"/>
                <a:gd name="connsiteY5" fmla="*/ 532975 h 2172636"/>
                <a:gd name="connsiteX6" fmla="*/ 839866 w 2049606"/>
                <a:gd name="connsiteY6" fmla="*/ 509676 h 2172636"/>
                <a:gd name="connsiteX7" fmla="*/ 774736 w 2049606"/>
                <a:gd name="connsiteY7" fmla="*/ 482698 h 2172636"/>
                <a:gd name="connsiteX8" fmla="*/ 709606 w 2049606"/>
                <a:gd name="connsiteY8" fmla="*/ 509676 h 2172636"/>
                <a:gd name="connsiteX9" fmla="*/ 486056 w 2049606"/>
                <a:gd name="connsiteY9" fmla="*/ 893244 h 2172636"/>
                <a:gd name="connsiteX10" fmla="*/ 0 w 2049606"/>
                <a:gd name="connsiteY10" fmla="*/ 893244 h 2172636"/>
                <a:gd name="connsiteX11" fmla="*/ 388668 w 2049606"/>
                <a:gd name="connsiteY11" fmla="*/ 223127 h 2172636"/>
                <a:gd name="connsiteX12" fmla="*/ 390086 w 2049606"/>
                <a:gd name="connsiteY12" fmla="*/ 223127 h 2172636"/>
                <a:gd name="connsiteX13" fmla="*/ 394224 w 2049606"/>
                <a:gd name="connsiteY13" fmla="*/ 215044 h 2172636"/>
                <a:gd name="connsiteX14" fmla="*/ 776208 w 2049606"/>
                <a:gd name="connsiteY14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88668 w 2049606"/>
                <a:gd name="connsiteY10" fmla="*/ 223127 h 2172636"/>
                <a:gd name="connsiteX11" fmla="*/ 390086 w 2049606"/>
                <a:gd name="connsiteY11" fmla="*/ 223127 h 2172636"/>
                <a:gd name="connsiteX12" fmla="*/ 394224 w 2049606"/>
                <a:gd name="connsiteY12" fmla="*/ 215044 h 2172636"/>
                <a:gd name="connsiteX13" fmla="*/ 776208 w 2049606"/>
                <a:gd name="connsiteY13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88668 w 2049606"/>
                <a:gd name="connsiteY10" fmla="*/ 223127 h 2172636"/>
                <a:gd name="connsiteX11" fmla="*/ 394224 w 2049606"/>
                <a:gd name="connsiteY11" fmla="*/ 215044 h 2172636"/>
                <a:gd name="connsiteX12" fmla="*/ 776208 w 2049606"/>
                <a:gd name="connsiteY12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94224 w 2049606"/>
                <a:gd name="connsiteY10" fmla="*/ 215044 h 2172636"/>
                <a:gd name="connsiteX11" fmla="*/ 776208 w 2049606"/>
                <a:gd name="connsiteY11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2049606 w 2049606"/>
                <a:gd name="connsiteY2" fmla="*/ 1753622 h 2172636"/>
                <a:gd name="connsiteX3" fmla="*/ 1806578 w 2049606"/>
                <a:gd name="connsiteY3" fmla="*/ 2172636 h 2172636"/>
                <a:gd name="connsiteX4" fmla="*/ 839866 w 2049606"/>
                <a:gd name="connsiteY4" fmla="*/ 509676 h 2172636"/>
                <a:gd name="connsiteX5" fmla="*/ 774736 w 2049606"/>
                <a:gd name="connsiteY5" fmla="*/ 482698 h 2172636"/>
                <a:gd name="connsiteX6" fmla="*/ 709606 w 2049606"/>
                <a:gd name="connsiteY6" fmla="*/ 509676 h 2172636"/>
                <a:gd name="connsiteX7" fmla="*/ 486056 w 2049606"/>
                <a:gd name="connsiteY7" fmla="*/ 893244 h 2172636"/>
                <a:gd name="connsiteX8" fmla="*/ 0 w 2049606"/>
                <a:gd name="connsiteY8" fmla="*/ 893244 h 2172636"/>
                <a:gd name="connsiteX9" fmla="*/ 394224 w 2049606"/>
                <a:gd name="connsiteY9" fmla="*/ 215044 h 2172636"/>
                <a:gd name="connsiteX10" fmla="*/ 776208 w 2049606"/>
                <a:gd name="connsiteY10" fmla="*/ 0 h 217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9606" h="2172636">
                  <a:moveTo>
                    <a:pt x="776208" y="0"/>
                  </a:moveTo>
                  <a:cubicBezTo>
                    <a:pt x="938089" y="0"/>
                    <a:pt x="1079857" y="86120"/>
                    <a:pt x="1158193" y="215044"/>
                  </a:cubicBezTo>
                  <a:lnTo>
                    <a:pt x="2049606" y="1753622"/>
                  </a:lnTo>
                  <a:lnTo>
                    <a:pt x="1806578" y="2172636"/>
                  </a:lnTo>
                  <a:lnTo>
                    <a:pt x="839866" y="509676"/>
                  </a:lnTo>
                  <a:cubicBezTo>
                    <a:pt x="823198" y="493008"/>
                    <a:pt x="800171" y="482698"/>
                    <a:pt x="774736" y="482698"/>
                  </a:cubicBezTo>
                  <a:cubicBezTo>
                    <a:pt x="749301" y="482698"/>
                    <a:pt x="726274" y="493008"/>
                    <a:pt x="709606" y="509676"/>
                  </a:cubicBezTo>
                  <a:lnTo>
                    <a:pt x="486056" y="893244"/>
                  </a:lnTo>
                  <a:lnTo>
                    <a:pt x="0" y="893244"/>
                  </a:lnTo>
                  <a:lnTo>
                    <a:pt x="394224" y="215044"/>
                  </a:lnTo>
                  <a:cubicBezTo>
                    <a:pt x="472561" y="86120"/>
                    <a:pt x="614327" y="0"/>
                    <a:pt x="77620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F84EC404-D992-3926-712D-F9E7DBEECCF5}"/>
                </a:ext>
              </a:extLst>
            </p:cNvPr>
            <p:cNvSpPr/>
            <p:nvPr/>
          </p:nvSpPr>
          <p:spPr bwMode="auto">
            <a:xfrm>
              <a:off x="3222229" y="2278123"/>
              <a:ext cx="2061566" cy="2212485"/>
            </a:xfrm>
            <a:custGeom>
              <a:avLst/>
              <a:gdLst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906250 w 2061566"/>
                <a:gd name="connsiteY17" fmla="*/ 2001449 h 2212485"/>
                <a:gd name="connsiteX18" fmla="*/ 905856 w 2061566"/>
                <a:gd name="connsiteY18" fmla="*/ 2001449 h 2212485"/>
                <a:gd name="connsiteX19" fmla="*/ 510977 w 2061566"/>
                <a:gd name="connsiteY19" fmla="*/ 1320624 h 2212485"/>
                <a:gd name="connsiteX20" fmla="*/ 510976 w 2061566"/>
                <a:gd name="connsiteY20" fmla="*/ 1320624 h 2212485"/>
                <a:gd name="connsiteX21" fmla="*/ 270748 w 2061566"/>
                <a:gd name="connsiteY21" fmla="*/ 906438 h 2212485"/>
                <a:gd name="connsiteX22" fmla="*/ 270749 w 2061566"/>
                <a:gd name="connsiteY22" fmla="*/ 906438 h 2212485"/>
                <a:gd name="connsiteX23" fmla="*/ 0 w 2061566"/>
                <a:gd name="connsiteY23" fmla="*/ 439631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906250 w 2061566"/>
                <a:gd name="connsiteY17" fmla="*/ 2001449 h 2212485"/>
                <a:gd name="connsiteX18" fmla="*/ 510977 w 2061566"/>
                <a:gd name="connsiteY18" fmla="*/ 1320624 h 2212485"/>
                <a:gd name="connsiteX19" fmla="*/ 510976 w 2061566"/>
                <a:gd name="connsiteY19" fmla="*/ 1320624 h 2212485"/>
                <a:gd name="connsiteX20" fmla="*/ 270748 w 2061566"/>
                <a:gd name="connsiteY20" fmla="*/ 906438 h 2212485"/>
                <a:gd name="connsiteX21" fmla="*/ 270749 w 2061566"/>
                <a:gd name="connsiteY21" fmla="*/ 906438 h 2212485"/>
                <a:gd name="connsiteX22" fmla="*/ 0 w 2061566"/>
                <a:gd name="connsiteY22" fmla="*/ 439631 h 2212485"/>
                <a:gd name="connsiteX23" fmla="*/ 254986 w 2061566"/>
                <a:gd name="connsiteY23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510977 w 2061566"/>
                <a:gd name="connsiteY17" fmla="*/ 1320624 h 2212485"/>
                <a:gd name="connsiteX18" fmla="*/ 510976 w 2061566"/>
                <a:gd name="connsiteY18" fmla="*/ 1320624 h 2212485"/>
                <a:gd name="connsiteX19" fmla="*/ 270748 w 2061566"/>
                <a:gd name="connsiteY19" fmla="*/ 906438 h 2212485"/>
                <a:gd name="connsiteX20" fmla="*/ 270749 w 2061566"/>
                <a:gd name="connsiteY20" fmla="*/ 906438 h 2212485"/>
                <a:gd name="connsiteX21" fmla="*/ 0 w 2061566"/>
                <a:gd name="connsiteY21" fmla="*/ 439631 h 2212485"/>
                <a:gd name="connsiteX22" fmla="*/ 254986 w 2061566"/>
                <a:gd name="connsiteY22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61734 w 2061566"/>
                <a:gd name="connsiteY13" fmla="*/ 2013360 h 2212485"/>
                <a:gd name="connsiteX14" fmla="*/ 1287224 w 2061566"/>
                <a:gd name="connsiteY14" fmla="*/ 2212485 h 2212485"/>
                <a:gd name="connsiteX15" fmla="*/ 912715 w 2061566"/>
                <a:gd name="connsiteY15" fmla="*/ 2013360 h 2212485"/>
                <a:gd name="connsiteX16" fmla="*/ 510977 w 2061566"/>
                <a:gd name="connsiteY16" fmla="*/ 1320624 h 2212485"/>
                <a:gd name="connsiteX17" fmla="*/ 510976 w 2061566"/>
                <a:gd name="connsiteY17" fmla="*/ 1320624 h 2212485"/>
                <a:gd name="connsiteX18" fmla="*/ 270748 w 2061566"/>
                <a:gd name="connsiteY18" fmla="*/ 906438 h 2212485"/>
                <a:gd name="connsiteX19" fmla="*/ 270749 w 2061566"/>
                <a:gd name="connsiteY19" fmla="*/ 906438 h 2212485"/>
                <a:gd name="connsiteX20" fmla="*/ 0 w 2061566"/>
                <a:gd name="connsiteY20" fmla="*/ 439631 h 2212485"/>
                <a:gd name="connsiteX21" fmla="*/ 254986 w 2061566"/>
                <a:gd name="connsiteY21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61734 w 2061566"/>
                <a:gd name="connsiteY12" fmla="*/ 2013360 h 2212485"/>
                <a:gd name="connsiteX13" fmla="*/ 1287224 w 2061566"/>
                <a:gd name="connsiteY13" fmla="*/ 2212485 h 2212485"/>
                <a:gd name="connsiteX14" fmla="*/ 912715 w 2061566"/>
                <a:gd name="connsiteY14" fmla="*/ 2013360 h 2212485"/>
                <a:gd name="connsiteX15" fmla="*/ 510977 w 2061566"/>
                <a:gd name="connsiteY15" fmla="*/ 1320624 h 2212485"/>
                <a:gd name="connsiteX16" fmla="*/ 510976 w 2061566"/>
                <a:gd name="connsiteY16" fmla="*/ 1320624 h 2212485"/>
                <a:gd name="connsiteX17" fmla="*/ 270748 w 2061566"/>
                <a:gd name="connsiteY17" fmla="*/ 906438 h 2212485"/>
                <a:gd name="connsiteX18" fmla="*/ 270749 w 2061566"/>
                <a:gd name="connsiteY18" fmla="*/ 906438 h 2212485"/>
                <a:gd name="connsiteX19" fmla="*/ 0 w 2061566"/>
                <a:gd name="connsiteY19" fmla="*/ 439631 h 2212485"/>
                <a:gd name="connsiteX20" fmla="*/ 254986 w 2061566"/>
                <a:gd name="connsiteY20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219417 w 2061566"/>
                <a:gd name="connsiteY5" fmla="*/ 1657224 h 2212485"/>
                <a:gd name="connsiteX6" fmla="*/ 1287675 w 2061566"/>
                <a:gd name="connsiteY6" fmla="*/ 1685497 h 2212485"/>
                <a:gd name="connsiteX7" fmla="*/ 1355933 w 2061566"/>
                <a:gd name="connsiteY7" fmla="*/ 1657224 h 2212485"/>
                <a:gd name="connsiteX8" fmla="*/ 1359027 w 2061566"/>
                <a:gd name="connsiteY8" fmla="*/ 1652635 h 2212485"/>
                <a:gd name="connsiteX9" fmla="*/ 1551594 w 2061566"/>
                <a:gd name="connsiteY9" fmla="*/ 1320624 h 2212485"/>
                <a:gd name="connsiteX10" fmla="*/ 2061566 w 2061566"/>
                <a:gd name="connsiteY10" fmla="*/ 1320624 h 2212485"/>
                <a:gd name="connsiteX11" fmla="*/ 1661734 w 2061566"/>
                <a:gd name="connsiteY11" fmla="*/ 2013360 h 2212485"/>
                <a:gd name="connsiteX12" fmla="*/ 1287224 w 2061566"/>
                <a:gd name="connsiteY12" fmla="*/ 2212485 h 2212485"/>
                <a:gd name="connsiteX13" fmla="*/ 912715 w 2061566"/>
                <a:gd name="connsiteY13" fmla="*/ 2013360 h 2212485"/>
                <a:gd name="connsiteX14" fmla="*/ 510977 w 2061566"/>
                <a:gd name="connsiteY14" fmla="*/ 1320624 h 2212485"/>
                <a:gd name="connsiteX15" fmla="*/ 510976 w 2061566"/>
                <a:gd name="connsiteY15" fmla="*/ 1320624 h 2212485"/>
                <a:gd name="connsiteX16" fmla="*/ 270748 w 2061566"/>
                <a:gd name="connsiteY16" fmla="*/ 906438 h 2212485"/>
                <a:gd name="connsiteX17" fmla="*/ 270749 w 2061566"/>
                <a:gd name="connsiteY17" fmla="*/ 906438 h 2212485"/>
                <a:gd name="connsiteX18" fmla="*/ 0 w 2061566"/>
                <a:gd name="connsiteY18" fmla="*/ 439631 h 2212485"/>
                <a:gd name="connsiteX19" fmla="*/ 254986 w 2061566"/>
                <a:gd name="connsiteY19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219417 w 2061566"/>
                <a:gd name="connsiteY4" fmla="*/ 1657224 h 2212485"/>
                <a:gd name="connsiteX5" fmla="*/ 1287675 w 2061566"/>
                <a:gd name="connsiteY5" fmla="*/ 1685497 h 2212485"/>
                <a:gd name="connsiteX6" fmla="*/ 1355933 w 2061566"/>
                <a:gd name="connsiteY6" fmla="*/ 1657224 h 2212485"/>
                <a:gd name="connsiteX7" fmla="*/ 1359027 w 2061566"/>
                <a:gd name="connsiteY7" fmla="*/ 1652635 h 2212485"/>
                <a:gd name="connsiteX8" fmla="*/ 1551594 w 2061566"/>
                <a:gd name="connsiteY8" fmla="*/ 1320624 h 2212485"/>
                <a:gd name="connsiteX9" fmla="*/ 2061566 w 2061566"/>
                <a:gd name="connsiteY9" fmla="*/ 1320624 h 2212485"/>
                <a:gd name="connsiteX10" fmla="*/ 1661734 w 2061566"/>
                <a:gd name="connsiteY10" fmla="*/ 2013360 h 2212485"/>
                <a:gd name="connsiteX11" fmla="*/ 1287224 w 2061566"/>
                <a:gd name="connsiteY11" fmla="*/ 2212485 h 2212485"/>
                <a:gd name="connsiteX12" fmla="*/ 912715 w 2061566"/>
                <a:gd name="connsiteY12" fmla="*/ 2013360 h 2212485"/>
                <a:gd name="connsiteX13" fmla="*/ 510977 w 2061566"/>
                <a:gd name="connsiteY13" fmla="*/ 1320624 h 2212485"/>
                <a:gd name="connsiteX14" fmla="*/ 510976 w 2061566"/>
                <a:gd name="connsiteY14" fmla="*/ 1320624 h 2212485"/>
                <a:gd name="connsiteX15" fmla="*/ 270748 w 2061566"/>
                <a:gd name="connsiteY15" fmla="*/ 906438 h 2212485"/>
                <a:gd name="connsiteX16" fmla="*/ 270749 w 2061566"/>
                <a:gd name="connsiteY16" fmla="*/ 906438 h 2212485"/>
                <a:gd name="connsiteX17" fmla="*/ 0 w 2061566"/>
                <a:gd name="connsiteY17" fmla="*/ 439631 h 2212485"/>
                <a:gd name="connsiteX18" fmla="*/ 254986 w 2061566"/>
                <a:gd name="connsiteY18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219417 w 2061566"/>
                <a:gd name="connsiteY4" fmla="*/ 1657224 h 2212485"/>
                <a:gd name="connsiteX5" fmla="*/ 1287675 w 2061566"/>
                <a:gd name="connsiteY5" fmla="*/ 1685497 h 2212485"/>
                <a:gd name="connsiteX6" fmla="*/ 1355933 w 2061566"/>
                <a:gd name="connsiteY6" fmla="*/ 1657224 h 2212485"/>
                <a:gd name="connsiteX7" fmla="*/ 1551594 w 2061566"/>
                <a:gd name="connsiteY7" fmla="*/ 1320624 h 2212485"/>
                <a:gd name="connsiteX8" fmla="*/ 2061566 w 2061566"/>
                <a:gd name="connsiteY8" fmla="*/ 1320624 h 2212485"/>
                <a:gd name="connsiteX9" fmla="*/ 1661734 w 2061566"/>
                <a:gd name="connsiteY9" fmla="*/ 2013360 h 2212485"/>
                <a:gd name="connsiteX10" fmla="*/ 1287224 w 2061566"/>
                <a:gd name="connsiteY10" fmla="*/ 2212485 h 2212485"/>
                <a:gd name="connsiteX11" fmla="*/ 912715 w 2061566"/>
                <a:gd name="connsiteY11" fmla="*/ 2013360 h 2212485"/>
                <a:gd name="connsiteX12" fmla="*/ 510977 w 2061566"/>
                <a:gd name="connsiteY12" fmla="*/ 1320624 h 2212485"/>
                <a:gd name="connsiteX13" fmla="*/ 510976 w 2061566"/>
                <a:gd name="connsiteY13" fmla="*/ 1320624 h 2212485"/>
                <a:gd name="connsiteX14" fmla="*/ 270748 w 2061566"/>
                <a:gd name="connsiteY14" fmla="*/ 906438 h 2212485"/>
                <a:gd name="connsiteX15" fmla="*/ 270749 w 2061566"/>
                <a:gd name="connsiteY15" fmla="*/ 906438 h 2212485"/>
                <a:gd name="connsiteX16" fmla="*/ 0 w 2061566"/>
                <a:gd name="connsiteY16" fmla="*/ 439631 h 2212485"/>
                <a:gd name="connsiteX17" fmla="*/ 254986 w 2061566"/>
                <a:gd name="connsiteY17" fmla="*/ 0 h 22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1566" h="2212485">
                  <a:moveTo>
                    <a:pt x="254986" y="0"/>
                  </a:moveTo>
                  <a:lnTo>
                    <a:pt x="780721" y="906439"/>
                  </a:lnTo>
                  <a:lnTo>
                    <a:pt x="1020948" y="1320624"/>
                  </a:lnTo>
                  <a:lnTo>
                    <a:pt x="1020949" y="1320624"/>
                  </a:lnTo>
                  <a:lnTo>
                    <a:pt x="1219417" y="1657224"/>
                  </a:lnTo>
                  <a:cubicBezTo>
                    <a:pt x="1236886" y="1674693"/>
                    <a:pt x="1261019" y="1685497"/>
                    <a:pt x="1287675" y="1685497"/>
                  </a:cubicBezTo>
                  <a:cubicBezTo>
                    <a:pt x="1314332" y="1685497"/>
                    <a:pt x="1338465" y="1674693"/>
                    <a:pt x="1355933" y="1657224"/>
                  </a:cubicBezTo>
                  <a:lnTo>
                    <a:pt x="1551594" y="1320624"/>
                  </a:lnTo>
                  <a:lnTo>
                    <a:pt x="2061566" y="1320624"/>
                  </a:lnTo>
                  <a:lnTo>
                    <a:pt x="1661734" y="2013360"/>
                  </a:lnTo>
                  <a:cubicBezTo>
                    <a:pt x="1580570" y="2133498"/>
                    <a:pt x="1443122" y="2212485"/>
                    <a:pt x="1287224" y="2212485"/>
                  </a:cubicBezTo>
                  <a:cubicBezTo>
                    <a:pt x="1131327" y="2212485"/>
                    <a:pt x="993878" y="2133498"/>
                    <a:pt x="912715" y="2013360"/>
                  </a:cubicBezTo>
                  <a:lnTo>
                    <a:pt x="510977" y="1320624"/>
                  </a:lnTo>
                  <a:lnTo>
                    <a:pt x="510976" y="1320624"/>
                  </a:lnTo>
                  <a:lnTo>
                    <a:pt x="270748" y="906438"/>
                  </a:lnTo>
                  <a:lnTo>
                    <a:pt x="270749" y="906438"/>
                  </a:lnTo>
                  <a:lnTo>
                    <a:pt x="0" y="439631"/>
                  </a:lnTo>
                  <a:lnTo>
                    <a:pt x="254986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9252338-CFCA-6B02-2E6B-A9306248B409}"/>
                </a:ext>
              </a:extLst>
            </p:cNvPr>
            <p:cNvSpPr/>
            <p:nvPr/>
          </p:nvSpPr>
          <p:spPr bwMode="auto">
            <a:xfrm>
              <a:off x="5014051" y="997951"/>
              <a:ext cx="1446280" cy="2186611"/>
            </a:xfrm>
            <a:custGeom>
              <a:avLst/>
              <a:gdLst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75697 w 1446280"/>
                <a:gd name="connsiteY10" fmla="*/ 504375 h 2186611"/>
                <a:gd name="connsiteX11" fmla="*/ 983032 w 1446280"/>
                <a:gd name="connsiteY11" fmla="*/ 468045 h 2186611"/>
                <a:gd name="connsiteX12" fmla="*/ 966546 w 1446280"/>
                <a:gd name="connsiteY12" fmla="*/ 414074 h 2186611"/>
                <a:gd name="connsiteX13" fmla="*/ 945472 w 1446280"/>
                <a:gd name="connsiteY13" fmla="*/ 396719 h 2186611"/>
                <a:gd name="connsiteX14" fmla="*/ 945391 w 1446280"/>
                <a:gd name="connsiteY14" fmla="*/ 396773 h 2186611"/>
                <a:gd name="connsiteX15" fmla="*/ 924198 w 1446280"/>
                <a:gd name="connsiteY15" fmla="*/ 382485 h 2186611"/>
                <a:gd name="connsiteX16" fmla="*/ 889320 w 1446280"/>
                <a:gd name="connsiteY16" fmla="*/ 375443 h 2186611"/>
                <a:gd name="connsiteX17" fmla="*/ 888274 w 1446280"/>
                <a:gd name="connsiteY17" fmla="*/ 375654 h 2186611"/>
                <a:gd name="connsiteX18" fmla="*/ 888642 w 1446280"/>
                <a:gd name="connsiteY18" fmla="*/ 373732 h 2186611"/>
                <a:gd name="connsiteX19" fmla="*/ 486057 w 1446280"/>
                <a:gd name="connsiteY19" fmla="*/ 373732 h 2186611"/>
                <a:gd name="connsiteX20" fmla="*/ 269745 w 1446280"/>
                <a:gd name="connsiteY20" fmla="*/ 780 h 2186611"/>
                <a:gd name="connsiteX21" fmla="*/ 974438 w 1446280"/>
                <a:gd name="connsiteY21" fmla="*/ 780 h 2186611"/>
                <a:gd name="connsiteX22" fmla="*/ 974193 w 1446280"/>
                <a:gd name="connsiteY22" fmla="*/ 2061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75697 w 1446280"/>
                <a:gd name="connsiteY10" fmla="*/ 504375 h 2186611"/>
                <a:gd name="connsiteX11" fmla="*/ 983032 w 1446280"/>
                <a:gd name="connsiteY11" fmla="*/ 468045 h 2186611"/>
                <a:gd name="connsiteX12" fmla="*/ 966546 w 1446280"/>
                <a:gd name="connsiteY12" fmla="*/ 414074 h 2186611"/>
                <a:gd name="connsiteX13" fmla="*/ 945472 w 1446280"/>
                <a:gd name="connsiteY13" fmla="*/ 396719 h 2186611"/>
                <a:gd name="connsiteX14" fmla="*/ 924198 w 1446280"/>
                <a:gd name="connsiteY14" fmla="*/ 382485 h 2186611"/>
                <a:gd name="connsiteX15" fmla="*/ 889320 w 1446280"/>
                <a:gd name="connsiteY15" fmla="*/ 375443 h 2186611"/>
                <a:gd name="connsiteX16" fmla="*/ 888274 w 1446280"/>
                <a:gd name="connsiteY16" fmla="*/ 375654 h 2186611"/>
                <a:gd name="connsiteX17" fmla="*/ 888642 w 1446280"/>
                <a:gd name="connsiteY17" fmla="*/ 373732 h 2186611"/>
                <a:gd name="connsiteX18" fmla="*/ 486057 w 1446280"/>
                <a:gd name="connsiteY18" fmla="*/ 373732 h 2186611"/>
                <a:gd name="connsiteX19" fmla="*/ 269745 w 1446280"/>
                <a:gd name="connsiteY19" fmla="*/ 780 h 2186611"/>
                <a:gd name="connsiteX20" fmla="*/ 974438 w 1446280"/>
                <a:gd name="connsiteY20" fmla="*/ 780 h 2186611"/>
                <a:gd name="connsiteX21" fmla="*/ 974193 w 1446280"/>
                <a:gd name="connsiteY21" fmla="*/ 2061 h 2186611"/>
                <a:gd name="connsiteX22" fmla="*/ 994637 w 1446280"/>
                <a:gd name="connsiteY22" fmla="*/ 0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83032 w 1446280"/>
                <a:gd name="connsiteY10" fmla="*/ 468045 h 2186611"/>
                <a:gd name="connsiteX11" fmla="*/ 966546 w 1446280"/>
                <a:gd name="connsiteY11" fmla="*/ 414074 h 2186611"/>
                <a:gd name="connsiteX12" fmla="*/ 945472 w 1446280"/>
                <a:gd name="connsiteY12" fmla="*/ 396719 h 2186611"/>
                <a:gd name="connsiteX13" fmla="*/ 924198 w 1446280"/>
                <a:gd name="connsiteY13" fmla="*/ 382485 h 2186611"/>
                <a:gd name="connsiteX14" fmla="*/ 889320 w 1446280"/>
                <a:gd name="connsiteY14" fmla="*/ 375443 h 2186611"/>
                <a:gd name="connsiteX15" fmla="*/ 888274 w 1446280"/>
                <a:gd name="connsiteY15" fmla="*/ 375654 h 2186611"/>
                <a:gd name="connsiteX16" fmla="*/ 888642 w 1446280"/>
                <a:gd name="connsiteY16" fmla="*/ 373732 h 2186611"/>
                <a:gd name="connsiteX17" fmla="*/ 486057 w 1446280"/>
                <a:gd name="connsiteY17" fmla="*/ 373732 h 2186611"/>
                <a:gd name="connsiteX18" fmla="*/ 269745 w 1446280"/>
                <a:gd name="connsiteY18" fmla="*/ 780 h 2186611"/>
                <a:gd name="connsiteX19" fmla="*/ 974438 w 1446280"/>
                <a:gd name="connsiteY19" fmla="*/ 780 h 2186611"/>
                <a:gd name="connsiteX20" fmla="*/ 974193 w 1446280"/>
                <a:gd name="connsiteY20" fmla="*/ 2061 h 2186611"/>
                <a:gd name="connsiteX21" fmla="*/ 994637 w 1446280"/>
                <a:gd name="connsiteY21" fmla="*/ 0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83032 w 1446280"/>
                <a:gd name="connsiteY9" fmla="*/ 468045 h 2186611"/>
                <a:gd name="connsiteX10" fmla="*/ 966546 w 1446280"/>
                <a:gd name="connsiteY10" fmla="*/ 414074 h 2186611"/>
                <a:gd name="connsiteX11" fmla="*/ 945472 w 1446280"/>
                <a:gd name="connsiteY11" fmla="*/ 396719 h 2186611"/>
                <a:gd name="connsiteX12" fmla="*/ 924198 w 1446280"/>
                <a:gd name="connsiteY12" fmla="*/ 382485 h 2186611"/>
                <a:gd name="connsiteX13" fmla="*/ 889320 w 1446280"/>
                <a:gd name="connsiteY13" fmla="*/ 375443 h 2186611"/>
                <a:gd name="connsiteX14" fmla="*/ 888274 w 1446280"/>
                <a:gd name="connsiteY14" fmla="*/ 375654 h 2186611"/>
                <a:gd name="connsiteX15" fmla="*/ 888642 w 1446280"/>
                <a:gd name="connsiteY15" fmla="*/ 373732 h 2186611"/>
                <a:gd name="connsiteX16" fmla="*/ 486057 w 1446280"/>
                <a:gd name="connsiteY16" fmla="*/ 373732 h 2186611"/>
                <a:gd name="connsiteX17" fmla="*/ 269745 w 1446280"/>
                <a:gd name="connsiteY17" fmla="*/ 780 h 2186611"/>
                <a:gd name="connsiteX18" fmla="*/ 974438 w 1446280"/>
                <a:gd name="connsiteY18" fmla="*/ 780 h 2186611"/>
                <a:gd name="connsiteX19" fmla="*/ 974193 w 1446280"/>
                <a:gd name="connsiteY19" fmla="*/ 2061 h 2186611"/>
                <a:gd name="connsiteX20" fmla="*/ 994637 w 1446280"/>
                <a:gd name="connsiteY20" fmla="*/ 0 h 218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46280" h="2186611">
                  <a:moveTo>
                    <a:pt x="994637" y="0"/>
                  </a:moveTo>
                  <a:cubicBezTo>
                    <a:pt x="1244073" y="0"/>
                    <a:pt x="1446280" y="202207"/>
                    <a:pt x="1446280" y="451643"/>
                  </a:cubicBezTo>
                  <a:cubicBezTo>
                    <a:pt x="1446280" y="514002"/>
                    <a:pt x="1433642" y="573409"/>
                    <a:pt x="1410788" y="627443"/>
                  </a:cubicBezTo>
                  <a:lnTo>
                    <a:pt x="1398332" y="650392"/>
                  </a:lnTo>
                  <a:lnTo>
                    <a:pt x="1400535" y="651158"/>
                  </a:lnTo>
                  <a:lnTo>
                    <a:pt x="509972" y="2186611"/>
                  </a:lnTo>
                  <a:lnTo>
                    <a:pt x="0" y="2186611"/>
                  </a:lnTo>
                  <a:lnTo>
                    <a:pt x="965610" y="521768"/>
                  </a:lnTo>
                  <a:lnTo>
                    <a:pt x="964759" y="521472"/>
                  </a:lnTo>
                  <a:lnTo>
                    <a:pt x="983032" y="468045"/>
                  </a:lnTo>
                  <a:cubicBezTo>
                    <a:pt x="983032" y="448053"/>
                    <a:pt x="976955" y="429480"/>
                    <a:pt x="966546" y="414074"/>
                  </a:cubicBezTo>
                  <a:lnTo>
                    <a:pt x="945472" y="396719"/>
                  </a:lnTo>
                  <a:lnTo>
                    <a:pt x="924198" y="382485"/>
                  </a:lnTo>
                  <a:cubicBezTo>
                    <a:pt x="913478" y="377950"/>
                    <a:pt x="901692" y="375443"/>
                    <a:pt x="889320" y="375443"/>
                  </a:cubicBezTo>
                  <a:lnTo>
                    <a:pt x="888274" y="375654"/>
                  </a:lnTo>
                  <a:cubicBezTo>
                    <a:pt x="888397" y="375013"/>
                    <a:pt x="888519" y="374373"/>
                    <a:pt x="888642" y="373732"/>
                  </a:cubicBezTo>
                  <a:lnTo>
                    <a:pt x="486057" y="373732"/>
                  </a:lnTo>
                  <a:lnTo>
                    <a:pt x="269745" y="780"/>
                  </a:lnTo>
                  <a:lnTo>
                    <a:pt x="974438" y="780"/>
                  </a:lnTo>
                  <a:cubicBezTo>
                    <a:pt x="974356" y="1207"/>
                    <a:pt x="974275" y="1634"/>
                    <a:pt x="974193" y="2061"/>
                  </a:cubicBezTo>
                  <a:lnTo>
                    <a:pt x="99463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D967D95-EB6D-0BF7-7E0F-E56C7C5AE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949" y="2298739"/>
              <a:ext cx="2457382" cy="1300008"/>
            </a:xfrm>
            <a:custGeom>
              <a:avLst/>
              <a:gdLst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974240 w 2457382"/>
                <a:gd name="connsiteY18" fmla="*/ 733848 h 1300020"/>
                <a:gd name="connsiteX19" fmla="*/ 1974394 w 2457382"/>
                <a:gd name="connsiteY19" fmla="*/ 733793 h 1300020"/>
                <a:gd name="connsiteX20" fmla="*/ 1791821 w 2457382"/>
                <a:gd name="connsiteY20" fmla="*/ 419014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974240 w 2457382"/>
                <a:gd name="connsiteY18" fmla="*/ 733848 h 1300020"/>
                <a:gd name="connsiteX19" fmla="*/ 1791821 w 2457382"/>
                <a:gd name="connsiteY19" fmla="*/ 419014 h 1300020"/>
                <a:gd name="connsiteX20" fmla="*/ 2034849 w 2457382"/>
                <a:gd name="connsiteY20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791821 w 2457382"/>
                <a:gd name="connsiteY18" fmla="*/ 419014 h 1300020"/>
                <a:gd name="connsiteX19" fmla="*/ 2034849 w 2457382"/>
                <a:gd name="connsiteY19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791821 w 2457382"/>
                <a:gd name="connsiteY17" fmla="*/ 419014 h 1300020"/>
                <a:gd name="connsiteX18" fmla="*/ 2034849 w 2457382"/>
                <a:gd name="connsiteY18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21890 w 2457382"/>
                <a:gd name="connsiteY2" fmla="*/ 672886 h 1300020"/>
                <a:gd name="connsiteX3" fmla="*/ 2457382 w 2457382"/>
                <a:gd name="connsiteY3" fmla="*/ 848686 h 1300020"/>
                <a:gd name="connsiteX4" fmla="*/ 2096761 w 2457382"/>
                <a:gd name="connsiteY4" fmla="*/ 1291153 h 1300020"/>
                <a:gd name="connsiteX5" fmla="*/ 2024727 w 2457382"/>
                <a:gd name="connsiteY5" fmla="*/ 1298415 h 1300020"/>
                <a:gd name="connsiteX6" fmla="*/ 2024720 w 2457382"/>
                <a:gd name="connsiteY6" fmla="*/ 1300008 h 1300020"/>
                <a:gd name="connsiteX7" fmla="*/ 2008922 w 2457382"/>
                <a:gd name="connsiteY7" fmla="*/ 1300008 h 1300020"/>
                <a:gd name="connsiteX8" fmla="*/ 2008803 w 2457382"/>
                <a:gd name="connsiteY8" fmla="*/ 1300020 h 1300020"/>
                <a:gd name="connsiteX9" fmla="*/ 2008803 w 2457382"/>
                <a:gd name="connsiteY9" fmla="*/ 1300008 h 1300020"/>
                <a:gd name="connsiteX10" fmla="*/ 240228 w 2457382"/>
                <a:gd name="connsiteY10" fmla="*/ 1300008 h 1300020"/>
                <a:gd name="connsiteX11" fmla="*/ 0 w 2457382"/>
                <a:gd name="connsiteY11" fmla="*/ 885822 h 1300020"/>
                <a:gd name="connsiteX12" fmla="*/ 1899536 w 2457382"/>
                <a:gd name="connsiteY12" fmla="*/ 885822 h 1300020"/>
                <a:gd name="connsiteX13" fmla="*/ 1935179 w 2457382"/>
                <a:gd name="connsiteY13" fmla="*/ 878626 h 1300020"/>
                <a:gd name="connsiteX14" fmla="*/ 1994135 w 2457382"/>
                <a:gd name="connsiteY14" fmla="*/ 789681 h 1300020"/>
                <a:gd name="connsiteX15" fmla="*/ 1987368 w 2457382"/>
                <a:gd name="connsiteY15" fmla="*/ 756163 h 1300020"/>
                <a:gd name="connsiteX16" fmla="*/ 1791821 w 2457382"/>
                <a:gd name="connsiteY16" fmla="*/ 419014 h 1300020"/>
                <a:gd name="connsiteX17" fmla="*/ 2034849 w 2457382"/>
                <a:gd name="connsiteY17" fmla="*/ 0 h 1300020"/>
                <a:gd name="connsiteX0" fmla="*/ 2034849 w 2457382"/>
                <a:gd name="connsiteY0" fmla="*/ 0 h 1300020"/>
                <a:gd name="connsiteX1" fmla="*/ 2421890 w 2457382"/>
                <a:gd name="connsiteY1" fmla="*/ 672886 h 1300020"/>
                <a:gd name="connsiteX2" fmla="*/ 2457382 w 2457382"/>
                <a:gd name="connsiteY2" fmla="*/ 848686 h 1300020"/>
                <a:gd name="connsiteX3" fmla="*/ 2096761 w 2457382"/>
                <a:gd name="connsiteY3" fmla="*/ 1291153 h 1300020"/>
                <a:gd name="connsiteX4" fmla="*/ 2024727 w 2457382"/>
                <a:gd name="connsiteY4" fmla="*/ 1298415 h 1300020"/>
                <a:gd name="connsiteX5" fmla="*/ 2024720 w 2457382"/>
                <a:gd name="connsiteY5" fmla="*/ 1300008 h 1300020"/>
                <a:gd name="connsiteX6" fmla="*/ 2008922 w 2457382"/>
                <a:gd name="connsiteY6" fmla="*/ 1300008 h 1300020"/>
                <a:gd name="connsiteX7" fmla="*/ 2008803 w 2457382"/>
                <a:gd name="connsiteY7" fmla="*/ 1300020 h 1300020"/>
                <a:gd name="connsiteX8" fmla="*/ 2008803 w 2457382"/>
                <a:gd name="connsiteY8" fmla="*/ 1300008 h 1300020"/>
                <a:gd name="connsiteX9" fmla="*/ 240228 w 2457382"/>
                <a:gd name="connsiteY9" fmla="*/ 1300008 h 1300020"/>
                <a:gd name="connsiteX10" fmla="*/ 0 w 2457382"/>
                <a:gd name="connsiteY10" fmla="*/ 885822 h 1300020"/>
                <a:gd name="connsiteX11" fmla="*/ 1899536 w 2457382"/>
                <a:gd name="connsiteY11" fmla="*/ 885822 h 1300020"/>
                <a:gd name="connsiteX12" fmla="*/ 1935179 w 2457382"/>
                <a:gd name="connsiteY12" fmla="*/ 878626 h 1300020"/>
                <a:gd name="connsiteX13" fmla="*/ 1994135 w 2457382"/>
                <a:gd name="connsiteY13" fmla="*/ 789681 h 1300020"/>
                <a:gd name="connsiteX14" fmla="*/ 1987368 w 2457382"/>
                <a:gd name="connsiteY14" fmla="*/ 756163 h 1300020"/>
                <a:gd name="connsiteX15" fmla="*/ 1791821 w 2457382"/>
                <a:gd name="connsiteY15" fmla="*/ 419014 h 1300020"/>
                <a:gd name="connsiteX16" fmla="*/ 2034849 w 2457382"/>
                <a:gd name="connsiteY16" fmla="*/ 0 h 1300020"/>
                <a:gd name="connsiteX0" fmla="*/ 2034849 w 2457382"/>
                <a:gd name="connsiteY0" fmla="*/ 0 h 1300020"/>
                <a:gd name="connsiteX1" fmla="*/ 2421890 w 2457382"/>
                <a:gd name="connsiteY1" fmla="*/ 672886 h 1300020"/>
                <a:gd name="connsiteX2" fmla="*/ 2457382 w 2457382"/>
                <a:gd name="connsiteY2" fmla="*/ 848686 h 1300020"/>
                <a:gd name="connsiteX3" fmla="*/ 2096761 w 2457382"/>
                <a:gd name="connsiteY3" fmla="*/ 1291153 h 1300020"/>
                <a:gd name="connsiteX4" fmla="*/ 2024727 w 2457382"/>
                <a:gd name="connsiteY4" fmla="*/ 1298415 h 1300020"/>
                <a:gd name="connsiteX5" fmla="*/ 2024720 w 2457382"/>
                <a:gd name="connsiteY5" fmla="*/ 1300008 h 1300020"/>
                <a:gd name="connsiteX6" fmla="*/ 2008922 w 2457382"/>
                <a:gd name="connsiteY6" fmla="*/ 1300008 h 1300020"/>
                <a:gd name="connsiteX7" fmla="*/ 2008803 w 2457382"/>
                <a:gd name="connsiteY7" fmla="*/ 1300020 h 1300020"/>
                <a:gd name="connsiteX8" fmla="*/ 240228 w 2457382"/>
                <a:gd name="connsiteY8" fmla="*/ 1300008 h 1300020"/>
                <a:gd name="connsiteX9" fmla="*/ 0 w 2457382"/>
                <a:gd name="connsiteY9" fmla="*/ 885822 h 1300020"/>
                <a:gd name="connsiteX10" fmla="*/ 1899536 w 2457382"/>
                <a:gd name="connsiteY10" fmla="*/ 885822 h 1300020"/>
                <a:gd name="connsiteX11" fmla="*/ 1935179 w 2457382"/>
                <a:gd name="connsiteY11" fmla="*/ 878626 h 1300020"/>
                <a:gd name="connsiteX12" fmla="*/ 1994135 w 2457382"/>
                <a:gd name="connsiteY12" fmla="*/ 789681 h 1300020"/>
                <a:gd name="connsiteX13" fmla="*/ 1987368 w 2457382"/>
                <a:gd name="connsiteY13" fmla="*/ 756163 h 1300020"/>
                <a:gd name="connsiteX14" fmla="*/ 1791821 w 2457382"/>
                <a:gd name="connsiteY14" fmla="*/ 419014 h 1300020"/>
                <a:gd name="connsiteX15" fmla="*/ 2034849 w 2457382"/>
                <a:gd name="connsiteY15" fmla="*/ 0 h 1300020"/>
                <a:gd name="connsiteX0" fmla="*/ 2034849 w 2457382"/>
                <a:gd name="connsiteY0" fmla="*/ 0 h 1300008"/>
                <a:gd name="connsiteX1" fmla="*/ 2421890 w 2457382"/>
                <a:gd name="connsiteY1" fmla="*/ 672886 h 1300008"/>
                <a:gd name="connsiteX2" fmla="*/ 2457382 w 2457382"/>
                <a:gd name="connsiteY2" fmla="*/ 848686 h 1300008"/>
                <a:gd name="connsiteX3" fmla="*/ 2096761 w 2457382"/>
                <a:gd name="connsiteY3" fmla="*/ 1291153 h 1300008"/>
                <a:gd name="connsiteX4" fmla="*/ 2024727 w 2457382"/>
                <a:gd name="connsiteY4" fmla="*/ 1298415 h 1300008"/>
                <a:gd name="connsiteX5" fmla="*/ 2024720 w 2457382"/>
                <a:gd name="connsiteY5" fmla="*/ 1300008 h 1300008"/>
                <a:gd name="connsiteX6" fmla="*/ 2008922 w 2457382"/>
                <a:gd name="connsiteY6" fmla="*/ 1300008 h 1300008"/>
                <a:gd name="connsiteX7" fmla="*/ 240228 w 2457382"/>
                <a:gd name="connsiteY7" fmla="*/ 1300008 h 1300008"/>
                <a:gd name="connsiteX8" fmla="*/ 0 w 2457382"/>
                <a:gd name="connsiteY8" fmla="*/ 885822 h 1300008"/>
                <a:gd name="connsiteX9" fmla="*/ 1899536 w 2457382"/>
                <a:gd name="connsiteY9" fmla="*/ 885822 h 1300008"/>
                <a:gd name="connsiteX10" fmla="*/ 1935179 w 2457382"/>
                <a:gd name="connsiteY10" fmla="*/ 878626 h 1300008"/>
                <a:gd name="connsiteX11" fmla="*/ 1994135 w 2457382"/>
                <a:gd name="connsiteY11" fmla="*/ 789681 h 1300008"/>
                <a:gd name="connsiteX12" fmla="*/ 1987368 w 2457382"/>
                <a:gd name="connsiteY12" fmla="*/ 756163 h 1300008"/>
                <a:gd name="connsiteX13" fmla="*/ 1791821 w 2457382"/>
                <a:gd name="connsiteY13" fmla="*/ 419014 h 1300008"/>
                <a:gd name="connsiteX14" fmla="*/ 2034849 w 2457382"/>
                <a:gd name="connsiteY14" fmla="*/ 0 h 1300008"/>
                <a:gd name="connsiteX0" fmla="*/ 2034849 w 2457382"/>
                <a:gd name="connsiteY0" fmla="*/ 0 h 1300008"/>
                <a:gd name="connsiteX1" fmla="*/ 2421890 w 2457382"/>
                <a:gd name="connsiteY1" fmla="*/ 672886 h 1300008"/>
                <a:gd name="connsiteX2" fmla="*/ 2457382 w 2457382"/>
                <a:gd name="connsiteY2" fmla="*/ 848686 h 1300008"/>
                <a:gd name="connsiteX3" fmla="*/ 2096761 w 2457382"/>
                <a:gd name="connsiteY3" fmla="*/ 1291153 h 1300008"/>
                <a:gd name="connsiteX4" fmla="*/ 2024727 w 2457382"/>
                <a:gd name="connsiteY4" fmla="*/ 1298415 h 1300008"/>
                <a:gd name="connsiteX5" fmla="*/ 2024720 w 2457382"/>
                <a:gd name="connsiteY5" fmla="*/ 1300008 h 1300008"/>
                <a:gd name="connsiteX6" fmla="*/ 240228 w 2457382"/>
                <a:gd name="connsiteY6" fmla="*/ 1300008 h 1300008"/>
                <a:gd name="connsiteX7" fmla="*/ 0 w 2457382"/>
                <a:gd name="connsiteY7" fmla="*/ 885822 h 1300008"/>
                <a:gd name="connsiteX8" fmla="*/ 1899536 w 2457382"/>
                <a:gd name="connsiteY8" fmla="*/ 885822 h 1300008"/>
                <a:gd name="connsiteX9" fmla="*/ 1935179 w 2457382"/>
                <a:gd name="connsiteY9" fmla="*/ 878626 h 1300008"/>
                <a:gd name="connsiteX10" fmla="*/ 1994135 w 2457382"/>
                <a:gd name="connsiteY10" fmla="*/ 789681 h 1300008"/>
                <a:gd name="connsiteX11" fmla="*/ 1987368 w 2457382"/>
                <a:gd name="connsiteY11" fmla="*/ 756163 h 1300008"/>
                <a:gd name="connsiteX12" fmla="*/ 1791821 w 2457382"/>
                <a:gd name="connsiteY12" fmla="*/ 419014 h 1300008"/>
                <a:gd name="connsiteX13" fmla="*/ 2034849 w 2457382"/>
                <a:gd name="connsiteY13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57382" h="1300008">
                  <a:moveTo>
                    <a:pt x="2034849" y="0"/>
                  </a:moveTo>
                  <a:lnTo>
                    <a:pt x="2421890" y="672886"/>
                  </a:lnTo>
                  <a:cubicBezTo>
                    <a:pt x="2444744" y="726920"/>
                    <a:pt x="2457382" y="786327"/>
                    <a:pt x="2457382" y="848686"/>
                  </a:cubicBezTo>
                  <a:cubicBezTo>
                    <a:pt x="2457382" y="1066943"/>
                    <a:pt x="2302568" y="1249039"/>
                    <a:pt x="2096761" y="1291153"/>
                  </a:cubicBezTo>
                  <a:lnTo>
                    <a:pt x="2024727" y="1298415"/>
                  </a:lnTo>
                  <a:cubicBezTo>
                    <a:pt x="2024725" y="1298946"/>
                    <a:pt x="2024722" y="1299477"/>
                    <a:pt x="2024720" y="1300008"/>
                  </a:cubicBezTo>
                  <a:lnTo>
                    <a:pt x="240228" y="1300008"/>
                  </a:lnTo>
                  <a:lnTo>
                    <a:pt x="0" y="885822"/>
                  </a:lnTo>
                  <a:lnTo>
                    <a:pt x="1899536" y="885822"/>
                  </a:lnTo>
                  <a:lnTo>
                    <a:pt x="1935179" y="878626"/>
                  </a:lnTo>
                  <a:cubicBezTo>
                    <a:pt x="1969825" y="863972"/>
                    <a:pt x="1994135" y="829666"/>
                    <a:pt x="1994135" y="789681"/>
                  </a:cubicBezTo>
                  <a:lnTo>
                    <a:pt x="1987368" y="756163"/>
                  </a:lnTo>
                  <a:lnTo>
                    <a:pt x="1791821" y="419014"/>
                  </a:lnTo>
                  <a:lnTo>
                    <a:pt x="20348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FEF49E3-61C9-FF69-6217-84EF1710FD0C}"/>
              </a:ext>
            </a:extLst>
          </p:cNvPr>
          <p:cNvGrpSpPr/>
          <p:nvPr/>
        </p:nvGrpSpPr>
        <p:grpSpPr>
          <a:xfrm>
            <a:off x="844782" y="3796646"/>
            <a:ext cx="2353994" cy="2603954"/>
            <a:chOff x="-2500036" y="68382"/>
            <a:chExt cx="3903892" cy="4318434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0D2CF49-6982-FED7-D0AD-88AD62963D24}"/>
                </a:ext>
              </a:extLst>
            </p:cNvPr>
            <p:cNvSpPr/>
            <p:nvPr/>
          </p:nvSpPr>
          <p:spPr bwMode="auto">
            <a:xfrm>
              <a:off x="-2500036" y="855007"/>
              <a:ext cx="2557347" cy="1371870"/>
            </a:xfrm>
            <a:custGeom>
              <a:avLst/>
              <a:gdLst>
                <a:gd name="connsiteX0" fmla="*/ 445246 w 2557347"/>
                <a:gd name="connsiteY0" fmla="*/ 0 h 1372232"/>
                <a:gd name="connsiteX1" fmla="*/ 445303 w 2557347"/>
                <a:gd name="connsiteY1" fmla="*/ 362 h 1372232"/>
                <a:gd name="connsiteX2" fmla="*/ 2468193 w 2557347"/>
                <a:gd name="connsiteY2" fmla="*/ 362 h 1372232"/>
                <a:gd name="connsiteX3" fmla="*/ 2557347 w 2557347"/>
                <a:gd name="connsiteY3" fmla="*/ 154076 h 1372232"/>
                <a:gd name="connsiteX4" fmla="*/ 455184 w 2557347"/>
                <a:gd name="connsiteY4" fmla="*/ 154076 h 1372232"/>
                <a:gd name="connsiteX5" fmla="*/ 454939 w 2557347"/>
                <a:gd name="connsiteY5" fmla="*/ 152519 h 1372232"/>
                <a:gd name="connsiteX6" fmla="*/ 450889 w 2557347"/>
                <a:gd name="connsiteY6" fmla="*/ 152111 h 1372232"/>
                <a:gd name="connsiteX7" fmla="*/ 152681 w 2557347"/>
                <a:gd name="connsiteY7" fmla="*/ 450318 h 1372232"/>
                <a:gd name="connsiteX8" fmla="*/ 176115 w 2557347"/>
                <a:gd name="connsiteY8" fmla="*/ 566395 h 1372232"/>
                <a:gd name="connsiteX9" fmla="*/ 192799 w 2557347"/>
                <a:gd name="connsiteY9" fmla="*/ 597131 h 1372232"/>
                <a:gd name="connsiteX10" fmla="*/ 193923 w 2557347"/>
                <a:gd name="connsiteY10" fmla="*/ 596699 h 1372232"/>
                <a:gd name="connsiteX11" fmla="*/ 554959 w 2557347"/>
                <a:gd name="connsiteY11" fmla="*/ 1219175 h 1372232"/>
                <a:gd name="connsiteX12" fmla="*/ 466186 w 2557347"/>
                <a:gd name="connsiteY12" fmla="*/ 1372232 h 1372232"/>
                <a:gd name="connsiteX13" fmla="*/ 48755 w 2557347"/>
                <a:gd name="connsiteY13" fmla="*/ 652524 h 1372232"/>
                <a:gd name="connsiteX14" fmla="*/ 49723 w 2557347"/>
                <a:gd name="connsiteY14" fmla="*/ 652152 h 1372232"/>
                <a:gd name="connsiteX15" fmla="*/ 35433 w 2557347"/>
                <a:gd name="connsiteY15" fmla="*/ 625825 h 1372232"/>
                <a:gd name="connsiteX16" fmla="*/ 0 w 2557347"/>
                <a:gd name="connsiteY16" fmla="*/ 450318 h 1372232"/>
                <a:gd name="connsiteX17" fmla="*/ 360019 w 2557347"/>
                <a:gd name="connsiteY17" fmla="*/ 8592 h 1372232"/>
                <a:gd name="connsiteX18" fmla="*/ 431100 w 2557347"/>
                <a:gd name="connsiteY18" fmla="*/ 1426 h 1372232"/>
                <a:gd name="connsiteX19" fmla="*/ 430932 w 2557347"/>
                <a:gd name="connsiteY19" fmla="*/ 362 h 1372232"/>
                <a:gd name="connsiteX20" fmla="*/ 441655 w 2557347"/>
                <a:gd name="connsiteY20" fmla="*/ 362 h 1372232"/>
                <a:gd name="connsiteX0" fmla="*/ 441655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20" fmla="*/ 441655 w 2557347"/>
                <a:gd name="connsiteY20" fmla="*/ 0 h 1371870"/>
                <a:gd name="connsiteX0" fmla="*/ 430932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49723 w 2557347"/>
                <a:gd name="connsiteY13" fmla="*/ 651790 h 1371870"/>
                <a:gd name="connsiteX14" fmla="*/ 35433 w 2557347"/>
                <a:gd name="connsiteY14" fmla="*/ 625463 h 1371870"/>
                <a:gd name="connsiteX15" fmla="*/ 0 w 2557347"/>
                <a:gd name="connsiteY15" fmla="*/ 449956 h 1371870"/>
                <a:gd name="connsiteX16" fmla="*/ 360019 w 2557347"/>
                <a:gd name="connsiteY16" fmla="*/ 8230 h 1371870"/>
                <a:gd name="connsiteX17" fmla="*/ 431100 w 2557347"/>
                <a:gd name="connsiteY17" fmla="*/ 1064 h 1371870"/>
                <a:gd name="connsiteX18" fmla="*/ 430932 w 2557347"/>
                <a:gd name="connsiteY18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35433 w 2557347"/>
                <a:gd name="connsiteY13" fmla="*/ 625463 h 1371870"/>
                <a:gd name="connsiteX14" fmla="*/ 0 w 2557347"/>
                <a:gd name="connsiteY14" fmla="*/ 449956 h 1371870"/>
                <a:gd name="connsiteX15" fmla="*/ 360019 w 2557347"/>
                <a:gd name="connsiteY15" fmla="*/ 8230 h 1371870"/>
                <a:gd name="connsiteX16" fmla="*/ 431100 w 2557347"/>
                <a:gd name="connsiteY16" fmla="*/ 1064 h 1371870"/>
                <a:gd name="connsiteX17" fmla="*/ 430932 w 2557347"/>
                <a:gd name="connsiteY17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35433 w 2557347"/>
                <a:gd name="connsiteY12" fmla="*/ 625463 h 1371870"/>
                <a:gd name="connsiteX13" fmla="*/ 0 w 2557347"/>
                <a:gd name="connsiteY13" fmla="*/ 449956 h 1371870"/>
                <a:gd name="connsiteX14" fmla="*/ 360019 w 2557347"/>
                <a:gd name="connsiteY14" fmla="*/ 8230 h 1371870"/>
                <a:gd name="connsiteX15" fmla="*/ 431100 w 2557347"/>
                <a:gd name="connsiteY15" fmla="*/ 1064 h 1371870"/>
                <a:gd name="connsiteX16" fmla="*/ 430932 w 2557347"/>
                <a:gd name="connsiteY16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554959 w 2557347"/>
                <a:gd name="connsiteY9" fmla="*/ 1218813 h 1371870"/>
                <a:gd name="connsiteX10" fmla="*/ 466186 w 2557347"/>
                <a:gd name="connsiteY10" fmla="*/ 1371870 h 1371870"/>
                <a:gd name="connsiteX11" fmla="*/ 35433 w 2557347"/>
                <a:gd name="connsiteY11" fmla="*/ 625463 h 1371870"/>
                <a:gd name="connsiteX12" fmla="*/ 0 w 2557347"/>
                <a:gd name="connsiteY12" fmla="*/ 449956 h 1371870"/>
                <a:gd name="connsiteX13" fmla="*/ 360019 w 2557347"/>
                <a:gd name="connsiteY13" fmla="*/ 8230 h 1371870"/>
                <a:gd name="connsiteX14" fmla="*/ 431100 w 2557347"/>
                <a:gd name="connsiteY14" fmla="*/ 1064 h 1371870"/>
                <a:gd name="connsiteX15" fmla="*/ 430932 w 2557347"/>
                <a:gd name="connsiteY15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557333 w 2557347"/>
                <a:gd name="connsiteY4" fmla="*/ 116438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0889 w 2557347"/>
                <a:gd name="connsiteY4" fmla="*/ 151749 h 1371870"/>
                <a:gd name="connsiteX5" fmla="*/ 152681 w 2557347"/>
                <a:gd name="connsiteY5" fmla="*/ 449956 h 1371870"/>
                <a:gd name="connsiteX6" fmla="*/ 176115 w 2557347"/>
                <a:gd name="connsiteY6" fmla="*/ 566033 h 1371870"/>
                <a:gd name="connsiteX7" fmla="*/ 554959 w 2557347"/>
                <a:gd name="connsiteY7" fmla="*/ 1218813 h 1371870"/>
                <a:gd name="connsiteX8" fmla="*/ 466186 w 2557347"/>
                <a:gd name="connsiteY8" fmla="*/ 1371870 h 1371870"/>
                <a:gd name="connsiteX9" fmla="*/ 35433 w 2557347"/>
                <a:gd name="connsiteY9" fmla="*/ 625463 h 1371870"/>
                <a:gd name="connsiteX10" fmla="*/ 0 w 2557347"/>
                <a:gd name="connsiteY10" fmla="*/ 449956 h 1371870"/>
                <a:gd name="connsiteX11" fmla="*/ 360019 w 2557347"/>
                <a:gd name="connsiteY11" fmla="*/ 8230 h 1371870"/>
                <a:gd name="connsiteX12" fmla="*/ 431100 w 2557347"/>
                <a:gd name="connsiteY12" fmla="*/ 1064 h 1371870"/>
                <a:gd name="connsiteX13" fmla="*/ 430932 w 2557347"/>
                <a:gd name="connsiteY13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0889 w 2557347"/>
                <a:gd name="connsiteY3" fmla="*/ 151749 h 1371870"/>
                <a:gd name="connsiteX4" fmla="*/ 152681 w 2557347"/>
                <a:gd name="connsiteY4" fmla="*/ 449956 h 1371870"/>
                <a:gd name="connsiteX5" fmla="*/ 176115 w 2557347"/>
                <a:gd name="connsiteY5" fmla="*/ 566033 h 1371870"/>
                <a:gd name="connsiteX6" fmla="*/ 554959 w 2557347"/>
                <a:gd name="connsiteY6" fmla="*/ 1218813 h 1371870"/>
                <a:gd name="connsiteX7" fmla="*/ 466186 w 2557347"/>
                <a:gd name="connsiteY7" fmla="*/ 1371870 h 1371870"/>
                <a:gd name="connsiteX8" fmla="*/ 35433 w 2557347"/>
                <a:gd name="connsiteY8" fmla="*/ 625463 h 1371870"/>
                <a:gd name="connsiteX9" fmla="*/ 0 w 2557347"/>
                <a:gd name="connsiteY9" fmla="*/ 449956 h 1371870"/>
                <a:gd name="connsiteX10" fmla="*/ 360019 w 2557347"/>
                <a:gd name="connsiteY10" fmla="*/ 8230 h 1371870"/>
                <a:gd name="connsiteX11" fmla="*/ 431100 w 2557347"/>
                <a:gd name="connsiteY11" fmla="*/ 1064 h 1371870"/>
                <a:gd name="connsiteX12" fmla="*/ 430932 w 2557347"/>
                <a:gd name="connsiteY12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57347" h="1371870">
                  <a:moveTo>
                    <a:pt x="430932" y="0"/>
                  </a:moveTo>
                  <a:lnTo>
                    <a:pt x="2468193" y="0"/>
                  </a:lnTo>
                  <a:lnTo>
                    <a:pt x="2557347" y="153714"/>
                  </a:lnTo>
                  <a:lnTo>
                    <a:pt x="450889" y="151749"/>
                  </a:lnTo>
                  <a:cubicBezTo>
                    <a:pt x="286193" y="151749"/>
                    <a:pt x="152680" y="285261"/>
                    <a:pt x="152681" y="449956"/>
                  </a:cubicBezTo>
                  <a:cubicBezTo>
                    <a:pt x="152681" y="491131"/>
                    <a:pt x="161025" y="530356"/>
                    <a:pt x="176115" y="566033"/>
                  </a:cubicBezTo>
                  <a:lnTo>
                    <a:pt x="554959" y="1218813"/>
                  </a:lnTo>
                  <a:lnTo>
                    <a:pt x="466186" y="1371870"/>
                  </a:lnTo>
                  <a:lnTo>
                    <a:pt x="35433" y="625463"/>
                  </a:lnTo>
                  <a:cubicBezTo>
                    <a:pt x="12617" y="571519"/>
                    <a:pt x="1" y="512212"/>
                    <a:pt x="0" y="449956"/>
                  </a:cubicBezTo>
                  <a:cubicBezTo>
                    <a:pt x="1" y="232066"/>
                    <a:pt x="154557" y="50273"/>
                    <a:pt x="360019" y="8230"/>
                  </a:cubicBezTo>
                  <a:lnTo>
                    <a:pt x="431100" y="1064"/>
                  </a:lnTo>
                  <a:lnTo>
                    <a:pt x="4309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93E58B5-5A36-3F20-CD3B-3B2B8857BBBD}"/>
                </a:ext>
              </a:extLst>
            </p:cNvPr>
            <p:cNvSpPr/>
            <p:nvPr/>
          </p:nvSpPr>
          <p:spPr bwMode="auto">
            <a:xfrm rot="1751551">
              <a:off x="-393287" y="620607"/>
              <a:ext cx="1370966" cy="2755224"/>
            </a:xfrm>
            <a:custGeom>
              <a:avLst/>
              <a:gdLst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8154 w 1376851"/>
                <a:gd name="connsiteY12" fmla="*/ 485329 h 2755224"/>
                <a:gd name="connsiteX13" fmla="*/ 1219871 w 1376851"/>
                <a:gd name="connsiteY13" fmla="*/ 475914 h 2755224"/>
                <a:gd name="connsiteX14" fmla="*/ 1183009 w 1376851"/>
                <a:gd name="connsiteY14" fmla="*/ 305520 h 2755224"/>
                <a:gd name="connsiteX15" fmla="*/ 777228 w 1376851"/>
                <a:gd name="connsiteY15" fmla="*/ 190638 h 2755224"/>
                <a:gd name="connsiteX16" fmla="*/ 776307 w 1376851"/>
                <a:gd name="connsiteY16" fmla="*/ 191282 h 2755224"/>
                <a:gd name="connsiteX17" fmla="*/ 776956 w 1376851"/>
                <a:gd name="connsiteY17" fmla="*/ 193042 h 2755224"/>
                <a:gd name="connsiteX18" fmla="*/ 761160 w 1376851"/>
                <a:gd name="connsiteY18" fmla="*/ 201868 h 2755224"/>
                <a:gd name="connsiteX19" fmla="*/ 758960 w 1376851"/>
                <a:gd name="connsiteY19" fmla="*/ 203405 h 2755224"/>
                <a:gd name="connsiteX20" fmla="*/ 758866 w 1376851"/>
                <a:gd name="connsiteY20" fmla="*/ 203149 h 2755224"/>
                <a:gd name="connsiteX21" fmla="*/ 152804 w 1376851"/>
                <a:gd name="connsiteY21" fmla="*/ 541761 h 2755224"/>
                <a:gd name="connsiteX22" fmla="*/ 0 w 1376851"/>
                <a:gd name="connsiteY22" fmla="*/ 451055 h 2755224"/>
                <a:gd name="connsiteX23" fmla="*/ 705064 w 1376851"/>
                <a:gd name="connsiteY23" fmla="*/ 57130 h 2755224"/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9871 w 1376851"/>
                <a:gd name="connsiteY12" fmla="*/ 475914 h 2755224"/>
                <a:gd name="connsiteX13" fmla="*/ 1183009 w 1376851"/>
                <a:gd name="connsiteY13" fmla="*/ 305520 h 2755224"/>
                <a:gd name="connsiteX14" fmla="*/ 777228 w 1376851"/>
                <a:gd name="connsiteY14" fmla="*/ 190638 h 2755224"/>
                <a:gd name="connsiteX15" fmla="*/ 776307 w 1376851"/>
                <a:gd name="connsiteY15" fmla="*/ 191282 h 2755224"/>
                <a:gd name="connsiteX16" fmla="*/ 776956 w 1376851"/>
                <a:gd name="connsiteY16" fmla="*/ 193042 h 2755224"/>
                <a:gd name="connsiteX17" fmla="*/ 761160 w 1376851"/>
                <a:gd name="connsiteY17" fmla="*/ 201868 h 2755224"/>
                <a:gd name="connsiteX18" fmla="*/ 758960 w 1376851"/>
                <a:gd name="connsiteY18" fmla="*/ 203405 h 2755224"/>
                <a:gd name="connsiteX19" fmla="*/ 758866 w 1376851"/>
                <a:gd name="connsiteY19" fmla="*/ 203149 h 2755224"/>
                <a:gd name="connsiteX20" fmla="*/ 152804 w 1376851"/>
                <a:gd name="connsiteY20" fmla="*/ 541761 h 2755224"/>
                <a:gd name="connsiteX21" fmla="*/ 0 w 1376851"/>
                <a:gd name="connsiteY21" fmla="*/ 451055 h 2755224"/>
                <a:gd name="connsiteX22" fmla="*/ 705064 w 1376851"/>
                <a:gd name="connsiteY22" fmla="*/ 57130 h 2755224"/>
                <a:gd name="connsiteX23" fmla="*/ 704817 w 1376851"/>
                <a:gd name="connsiteY23" fmla="*/ 56459 h 2755224"/>
                <a:gd name="connsiteX0" fmla="*/ 704817 w 1371514"/>
                <a:gd name="connsiteY0" fmla="*/ 56459 h 2755224"/>
                <a:gd name="connsiteX1" fmla="*/ 711277 w 1371514"/>
                <a:gd name="connsiteY1" fmla="*/ 53658 h 2755224"/>
                <a:gd name="connsiteX2" fmla="*/ 723153 w 1371514"/>
                <a:gd name="connsiteY2" fmla="*/ 47023 h 2755224"/>
                <a:gd name="connsiteX3" fmla="*/ 723626 w 1371514"/>
                <a:gd name="connsiteY3" fmla="*/ 48305 h 2755224"/>
                <a:gd name="connsiteX4" fmla="*/ 786555 w 1371514"/>
                <a:gd name="connsiteY4" fmla="*/ 21026 h 2755224"/>
                <a:gd name="connsiteX5" fmla="*/ 1316297 w 1371514"/>
                <a:gd name="connsiteY5" fmla="*/ 231051 h 2755224"/>
                <a:gd name="connsiteX6" fmla="*/ 1370966 w 1371514"/>
                <a:gd name="connsiteY6" fmla="*/ 401547 h 2755224"/>
                <a:gd name="connsiteX7" fmla="*/ 1371514 w 1371514"/>
                <a:gd name="connsiteY7" fmla="*/ 446305 h 2755224"/>
                <a:gd name="connsiteX8" fmla="*/ 1341105 w 1371514"/>
                <a:gd name="connsiteY8" fmla="*/ 2668626 h 2755224"/>
                <a:gd name="connsiteX9" fmla="*/ 1186109 w 1371514"/>
                <a:gd name="connsiteY9" fmla="*/ 2755224 h 2755224"/>
                <a:gd name="connsiteX10" fmla="*/ 1222618 w 1371514"/>
                <a:gd name="connsiteY10" fmla="*/ 484689 h 2755224"/>
                <a:gd name="connsiteX11" fmla="*/ 1219871 w 1371514"/>
                <a:gd name="connsiteY11" fmla="*/ 475914 h 2755224"/>
                <a:gd name="connsiteX12" fmla="*/ 1183009 w 1371514"/>
                <a:gd name="connsiteY12" fmla="*/ 305520 h 2755224"/>
                <a:gd name="connsiteX13" fmla="*/ 777228 w 1371514"/>
                <a:gd name="connsiteY13" fmla="*/ 190638 h 2755224"/>
                <a:gd name="connsiteX14" fmla="*/ 776307 w 1371514"/>
                <a:gd name="connsiteY14" fmla="*/ 191282 h 2755224"/>
                <a:gd name="connsiteX15" fmla="*/ 776956 w 1371514"/>
                <a:gd name="connsiteY15" fmla="*/ 193042 h 2755224"/>
                <a:gd name="connsiteX16" fmla="*/ 761160 w 1371514"/>
                <a:gd name="connsiteY16" fmla="*/ 201868 h 2755224"/>
                <a:gd name="connsiteX17" fmla="*/ 758960 w 1371514"/>
                <a:gd name="connsiteY17" fmla="*/ 203405 h 2755224"/>
                <a:gd name="connsiteX18" fmla="*/ 758866 w 1371514"/>
                <a:gd name="connsiteY18" fmla="*/ 203149 h 2755224"/>
                <a:gd name="connsiteX19" fmla="*/ 152804 w 1371514"/>
                <a:gd name="connsiteY19" fmla="*/ 541761 h 2755224"/>
                <a:gd name="connsiteX20" fmla="*/ 0 w 1371514"/>
                <a:gd name="connsiteY20" fmla="*/ 451055 h 2755224"/>
                <a:gd name="connsiteX21" fmla="*/ 705064 w 1371514"/>
                <a:gd name="connsiteY21" fmla="*/ 57130 h 2755224"/>
                <a:gd name="connsiteX22" fmla="*/ 704817 w 1371514"/>
                <a:gd name="connsiteY22" fmla="*/ 56459 h 2755224"/>
                <a:gd name="connsiteX0" fmla="*/ 704817 w 1372416"/>
                <a:gd name="connsiteY0" fmla="*/ 56459 h 2755224"/>
                <a:gd name="connsiteX1" fmla="*/ 711277 w 1372416"/>
                <a:gd name="connsiteY1" fmla="*/ 53658 h 2755224"/>
                <a:gd name="connsiteX2" fmla="*/ 723153 w 1372416"/>
                <a:gd name="connsiteY2" fmla="*/ 47023 h 2755224"/>
                <a:gd name="connsiteX3" fmla="*/ 723626 w 1372416"/>
                <a:gd name="connsiteY3" fmla="*/ 48305 h 2755224"/>
                <a:gd name="connsiteX4" fmla="*/ 786555 w 1372416"/>
                <a:gd name="connsiteY4" fmla="*/ 21026 h 2755224"/>
                <a:gd name="connsiteX5" fmla="*/ 1316297 w 1372416"/>
                <a:gd name="connsiteY5" fmla="*/ 231051 h 2755224"/>
                <a:gd name="connsiteX6" fmla="*/ 1370966 w 1372416"/>
                <a:gd name="connsiteY6" fmla="*/ 401547 h 2755224"/>
                <a:gd name="connsiteX7" fmla="*/ 1341105 w 1372416"/>
                <a:gd name="connsiteY7" fmla="*/ 2668626 h 2755224"/>
                <a:gd name="connsiteX8" fmla="*/ 1186109 w 1372416"/>
                <a:gd name="connsiteY8" fmla="*/ 2755224 h 2755224"/>
                <a:gd name="connsiteX9" fmla="*/ 1222618 w 1372416"/>
                <a:gd name="connsiteY9" fmla="*/ 484689 h 2755224"/>
                <a:gd name="connsiteX10" fmla="*/ 1219871 w 1372416"/>
                <a:gd name="connsiteY10" fmla="*/ 475914 h 2755224"/>
                <a:gd name="connsiteX11" fmla="*/ 1183009 w 1372416"/>
                <a:gd name="connsiteY11" fmla="*/ 305520 h 2755224"/>
                <a:gd name="connsiteX12" fmla="*/ 777228 w 1372416"/>
                <a:gd name="connsiteY12" fmla="*/ 190638 h 2755224"/>
                <a:gd name="connsiteX13" fmla="*/ 776307 w 1372416"/>
                <a:gd name="connsiteY13" fmla="*/ 191282 h 2755224"/>
                <a:gd name="connsiteX14" fmla="*/ 776956 w 1372416"/>
                <a:gd name="connsiteY14" fmla="*/ 193042 h 2755224"/>
                <a:gd name="connsiteX15" fmla="*/ 761160 w 1372416"/>
                <a:gd name="connsiteY15" fmla="*/ 201868 h 2755224"/>
                <a:gd name="connsiteX16" fmla="*/ 758960 w 1372416"/>
                <a:gd name="connsiteY16" fmla="*/ 203405 h 2755224"/>
                <a:gd name="connsiteX17" fmla="*/ 758866 w 1372416"/>
                <a:gd name="connsiteY17" fmla="*/ 203149 h 2755224"/>
                <a:gd name="connsiteX18" fmla="*/ 152804 w 1372416"/>
                <a:gd name="connsiteY18" fmla="*/ 541761 h 2755224"/>
                <a:gd name="connsiteX19" fmla="*/ 0 w 1372416"/>
                <a:gd name="connsiteY19" fmla="*/ 451055 h 2755224"/>
                <a:gd name="connsiteX20" fmla="*/ 705064 w 1372416"/>
                <a:gd name="connsiteY20" fmla="*/ 57130 h 2755224"/>
                <a:gd name="connsiteX21" fmla="*/ 704817 w 137241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758866 w 1370966"/>
                <a:gd name="connsiteY17" fmla="*/ 203149 h 2755224"/>
                <a:gd name="connsiteX18" fmla="*/ 152804 w 1370966"/>
                <a:gd name="connsiteY18" fmla="*/ 541761 h 2755224"/>
                <a:gd name="connsiteX19" fmla="*/ 0 w 1370966"/>
                <a:gd name="connsiteY19" fmla="*/ 451055 h 2755224"/>
                <a:gd name="connsiteX20" fmla="*/ 705064 w 1370966"/>
                <a:gd name="connsiteY20" fmla="*/ 57130 h 2755224"/>
                <a:gd name="connsiteX21" fmla="*/ 704817 w 137096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152804 w 1370966"/>
                <a:gd name="connsiteY17" fmla="*/ 541761 h 2755224"/>
                <a:gd name="connsiteX18" fmla="*/ 0 w 1370966"/>
                <a:gd name="connsiteY18" fmla="*/ 451055 h 2755224"/>
                <a:gd name="connsiteX19" fmla="*/ 705064 w 1370966"/>
                <a:gd name="connsiteY19" fmla="*/ 57130 h 2755224"/>
                <a:gd name="connsiteX20" fmla="*/ 704817 w 1370966"/>
                <a:gd name="connsiteY20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152804 w 1370966"/>
                <a:gd name="connsiteY16" fmla="*/ 541761 h 2755224"/>
                <a:gd name="connsiteX17" fmla="*/ 0 w 1370966"/>
                <a:gd name="connsiteY17" fmla="*/ 451055 h 2755224"/>
                <a:gd name="connsiteX18" fmla="*/ 705064 w 1370966"/>
                <a:gd name="connsiteY18" fmla="*/ 57130 h 2755224"/>
                <a:gd name="connsiteX19" fmla="*/ 704817 w 1370966"/>
                <a:gd name="connsiteY19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18" fmla="*/ 704817 w 1370966"/>
                <a:gd name="connsiteY18" fmla="*/ 56459 h 2755224"/>
                <a:gd name="connsiteX0" fmla="*/ 705064 w 1370966"/>
                <a:gd name="connsiteY0" fmla="*/ 57130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152804 w 1370966"/>
                <a:gd name="connsiteY14" fmla="*/ 541761 h 2755224"/>
                <a:gd name="connsiteX15" fmla="*/ 0 w 1370966"/>
                <a:gd name="connsiteY15" fmla="*/ 451055 h 2755224"/>
                <a:gd name="connsiteX0" fmla="*/ 0 w 1370966"/>
                <a:gd name="connsiteY0" fmla="*/ 451055 h 2755224"/>
                <a:gd name="connsiteX1" fmla="*/ 723153 w 1370966"/>
                <a:gd name="connsiteY1" fmla="*/ 47023 h 2755224"/>
                <a:gd name="connsiteX2" fmla="*/ 723626 w 1370966"/>
                <a:gd name="connsiteY2" fmla="*/ 48305 h 2755224"/>
                <a:gd name="connsiteX3" fmla="*/ 786555 w 1370966"/>
                <a:gd name="connsiteY3" fmla="*/ 21026 h 2755224"/>
                <a:gd name="connsiteX4" fmla="*/ 1316297 w 1370966"/>
                <a:gd name="connsiteY4" fmla="*/ 231051 h 2755224"/>
                <a:gd name="connsiteX5" fmla="*/ 1370966 w 1370966"/>
                <a:gd name="connsiteY5" fmla="*/ 401547 h 2755224"/>
                <a:gd name="connsiteX6" fmla="*/ 1341105 w 1370966"/>
                <a:gd name="connsiteY6" fmla="*/ 2668626 h 2755224"/>
                <a:gd name="connsiteX7" fmla="*/ 1186109 w 1370966"/>
                <a:gd name="connsiteY7" fmla="*/ 2755224 h 2755224"/>
                <a:gd name="connsiteX8" fmla="*/ 1222618 w 1370966"/>
                <a:gd name="connsiteY8" fmla="*/ 484689 h 2755224"/>
                <a:gd name="connsiteX9" fmla="*/ 1219871 w 1370966"/>
                <a:gd name="connsiteY9" fmla="*/ 475914 h 2755224"/>
                <a:gd name="connsiteX10" fmla="*/ 1183009 w 1370966"/>
                <a:gd name="connsiteY10" fmla="*/ 305520 h 2755224"/>
                <a:gd name="connsiteX11" fmla="*/ 777228 w 1370966"/>
                <a:gd name="connsiteY11" fmla="*/ 190638 h 2755224"/>
                <a:gd name="connsiteX12" fmla="*/ 776307 w 1370966"/>
                <a:gd name="connsiteY12" fmla="*/ 191282 h 2755224"/>
                <a:gd name="connsiteX13" fmla="*/ 152804 w 1370966"/>
                <a:gd name="connsiteY13" fmla="*/ 541761 h 2755224"/>
                <a:gd name="connsiteX14" fmla="*/ 0 w 1370966"/>
                <a:gd name="connsiteY14" fmla="*/ 451055 h 2755224"/>
                <a:gd name="connsiteX0" fmla="*/ 0 w 1370966"/>
                <a:gd name="connsiteY0" fmla="*/ 451055 h 2755224"/>
                <a:gd name="connsiteX1" fmla="*/ 723153 w 1370966"/>
                <a:gd name="connsiteY1" fmla="*/ 47023 h 2755224"/>
                <a:gd name="connsiteX2" fmla="*/ 723626 w 1370966"/>
                <a:gd name="connsiteY2" fmla="*/ 48305 h 2755224"/>
                <a:gd name="connsiteX3" fmla="*/ 786555 w 1370966"/>
                <a:gd name="connsiteY3" fmla="*/ 21026 h 2755224"/>
                <a:gd name="connsiteX4" fmla="*/ 1316297 w 1370966"/>
                <a:gd name="connsiteY4" fmla="*/ 231051 h 2755224"/>
                <a:gd name="connsiteX5" fmla="*/ 1370966 w 1370966"/>
                <a:gd name="connsiteY5" fmla="*/ 401547 h 2755224"/>
                <a:gd name="connsiteX6" fmla="*/ 1341105 w 1370966"/>
                <a:gd name="connsiteY6" fmla="*/ 2668626 h 2755224"/>
                <a:gd name="connsiteX7" fmla="*/ 1186109 w 1370966"/>
                <a:gd name="connsiteY7" fmla="*/ 2755224 h 2755224"/>
                <a:gd name="connsiteX8" fmla="*/ 1219871 w 1370966"/>
                <a:gd name="connsiteY8" fmla="*/ 475914 h 2755224"/>
                <a:gd name="connsiteX9" fmla="*/ 1183009 w 1370966"/>
                <a:gd name="connsiteY9" fmla="*/ 305520 h 2755224"/>
                <a:gd name="connsiteX10" fmla="*/ 777228 w 1370966"/>
                <a:gd name="connsiteY10" fmla="*/ 190638 h 2755224"/>
                <a:gd name="connsiteX11" fmla="*/ 776307 w 1370966"/>
                <a:gd name="connsiteY11" fmla="*/ 191282 h 2755224"/>
                <a:gd name="connsiteX12" fmla="*/ 152804 w 1370966"/>
                <a:gd name="connsiteY12" fmla="*/ 541761 h 2755224"/>
                <a:gd name="connsiteX13" fmla="*/ 0 w 1370966"/>
                <a:gd name="connsiteY13" fmla="*/ 451055 h 275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0966" h="2755224">
                  <a:moveTo>
                    <a:pt x="0" y="451055"/>
                  </a:moveTo>
                  <a:lnTo>
                    <a:pt x="723153" y="47023"/>
                  </a:lnTo>
                  <a:lnTo>
                    <a:pt x="723626" y="48305"/>
                  </a:lnTo>
                  <a:lnTo>
                    <a:pt x="786555" y="21026"/>
                  </a:lnTo>
                  <a:cubicBezTo>
                    <a:pt x="986427" y="-42484"/>
                    <a:pt x="1210021" y="40834"/>
                    <a:pt x="1316297" y="231051"/>
                  </a:cubicBezTo>
                  <a:cubicBezTo>
                    <a:pt x="1346661" y="285398"/>
                    <a:pt x="1364574" y="343327"/>
                    <a:pt x="1370966" y="401547"/>
                  </a:cubicBezTo>
                  <a:lnTo>
                    <a:pt x="1341105" y="2668626"/>
                  </a:lnTo>
                  <a:lnTo>
                    <a:pt x="1186109" y="2755224"/>
                  </a:lnTo>
                  <a:lnTo>
                    <a:pt x="1219871" y="475914"/>
                  </a:lnTo>
                  <a:cubicBezTo>
                    <a:pt x="1224727" y="418682"/>
                    <a:pt x="1213133" y="359436"/>
                    <a:pt x="1183009" y="305520"/>
                  </a:cubicBezTo>
                  <a:cubicBezTo>
                    <a:pt x="1102679" y="161742"/>
                    <a:pt x="921005" y="110308"/>
                    <a:pt x="777228" y="190638"/>
                  </a:cubicBezTo>
                  <a:lnTo>
                    <a:pt x="776307" y="191282"/>
                  </a:lnTo>
                  <a:lnTo>
                    <a:pt x="152804" y="541761"/>
                  </a:lnTo>
                  <a:lnTo>
                    <a:pt x="0" y="45105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427EA7D-CBB2-6C0A-F8DE-A2237161325E}"/>
                </a:ext>
              </a:extLst>
            </p:cNvPr>
            <p:cNvSpPr/>
            <p:nvPr/>
          </p:nvSpPr>
          <p:spPr bwMode="auto">
            <a:xfrm rot="19800000">
              <a:off x="-862379" y="68382"/>
              <a:ext cx="1201262" cy="2553134"/>
            </a:xfrm>
            <a:custGeom>
              <a:avLst/>
              <a:gdLst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066 w 1201262"/>
                <a:gd name="connsiteY7" fmla="*/ 446862 h 2553134"/>
                <a:gd name="connsiteX8" fmla="*/ 1039604 w 1201262"/>
                <a:gd name="connsiteY8" fmla="*/ 426444 h 2553134"/>
                <a:gd name="connsiteX9" fmla="*/ 894602 w 1201262"/>
                <a:gd name="connsiteY9" fmla="*/ 194399 h 2553134"/>
                <a:gd name="connsiteX10" fmla="*/ 621144 w 1201262"/>
                <a:gd name="connsiteY10" fmla="*/ 184846 h 2553134"/>
                <a:gd name="connsiteX11" fmla="*/ 603731 w 1201262"/>
                <a:gd name="connsiteY11" fmla="*/ 195521 h 2553134"/>
                <a:gd name="connsiteX12" fmla="*/ 602608 w 1201262"/>
                <a:gd name="connsiteY12" fmla="*/ 194873 h 2553134"/>
                <a:gd name="connsiteX13" fmla="*/ 153759 w 1201262"/>
                <a:gd name="connsiteY13" fmla="*/ 452829 h 2553134"/>
                <a:gd name="connsiteX14" fmla="*/ 0 w 1201262"/>
                <a:gd name="connsiteY14" fmla="*/ 364056 h 2553134"/>
                <a:gd name="connsiteX15" fmla="*/ 505381 w 1201262"/>
                <a:gd name="connsiteY15" fmla="*/ 73610 h 2553134"/>
                <a:gd name="connsiteX16" fmla="*/ 533917 w 1201262"/>
                <a:gd name="connsiteY16" fmla="*/ 55155 h 2553134"/>
                <a:gd name="connsiteX17" fmla="*/ 972247 w 1201262"/>
                <a:gd name="connsiteY17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604 w 1201262"/>
                <a:gd name="connsiteY7" fmla="*/ 426444 h 2553134"/>
                <a:gd name="connsiteX8" fmla="*/ 894602 w 1201262"/>
                <a:gd name="connsiteY8" fmla="*/ 194399 h 2553134"/>
                <a:gd name="connsiteX9" fmla="*/ 621144 w 1201262"/>
                <a:gd name="connsiteY9" fmla="*/ 184846 h 2553134"/>
                <a:gd name="connsiteX10" fmla="*/ 603731 w 1201262"/>
                <a:gd name="connsiteY10" fmla="*/ 195521 h 2553134"/>
                <a:gd name="connsiteX11" fmla="*/ 602608 w 1201262"/>
                <a:gd name="connsiteY11" fmla="*/ 194873 h 2553134"/>
                <a:gd name="connsiteX12" fmla="*/ 153759 w 1201262"/>
                <a:gd name="connsiteY12" fmla="*/ 452829 h 2553134"/>
                <a:gd name="connsiteX13" fmla="*/ 0 w 1201262"/>
                <a:gd name="connsiteY13" fmla="*/ 364056 h 2553134"/>
                <a:gd name="connsiteX14" fmla="*/ 505381 w 1201262"/>
                <a:gd name="connsiteY14" fmla="*/ 73610 h 2553134"/>
                <a:gd name="connsiteX15" fmla="*/ 533917 w 1201262"/>
                <a:gd name="connsiteY15" fmla="*/ 55155 h 2553134"/>
                <a:gd name="connsiteX16" fmla="*/ 972247 w 1201262"/>
                <a:gd name="connsiteY16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602608 w 1201262"/>
                <a:gd name="connsiteY10" fmla="*/ 194873 h 2553134"/>
                <a:gd name="connsiteX11" fmla="*/ 153759 w 1201262"/>
                <a:gd name="connsiteY11" fmla="*/ 452829 h 2553134"/>
                <a:gd name="connsiteX12" fmla="*/ 0 w 1201262"/>
                <a:gd name="connsiteY12" fmla="*/ 364056 h 2553134"/>
                <a:gd name="connsiteX13" fmla="*/ 505381 w 1201262"/>
                <a:gd name="connsiteY13" fmla="*/ 73610 h 2553134"/>
                <a:gd name="connsiteX14" fmla="*/ 533917 w 1201262"/>
                <a:gd name="connsiteY14" fmla="*/ 55155 h 2553134"/>
                <a:gd name="connsiteX15" fmla="*/ 972247 w 1201262"/>
                <a:gd name="connsiteY15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153759 w 1201262"/>
                <a:gd name="connsiteY10" fmla="*/ 452829 h 2553134"/>
                <a:gd name="connsiteX11" fmla="*/ 0 w 1201262"/>
                <a:gd name="connsiteY11" fmla="*/ 364056 h 2553134"/>
                <a:gd name="connsiteX12" fmla="*/ 505381 w 1201262"/>
                <a:gd name="connsiteY12" fmla="*/ 73610 h 2553134"/>
                <a:gd name="connsiteX13" fmla="*/ 533917 w 1201262"/>
                <a:gd name="connsiteY13" fmla="*/ 55155 h 2553134"/>
                <a:gd name="connsiteX14" fmla="*/ 972247 w 1201262"/>
                <a:gd name="connsiteY14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05381 w 1201262"/>
                <a:gd name="connsiteY11" fmla="*/ 73610 h 2553134"/>
                <a:gd name="connsiteX12" fmla="*/ 533917 w 1201262"/>
                <a:gd name="connsiteY12" fmla="*/ 55155 h 2553134"/>
                <a:gd name="connsiteX13" fmla="*/ 972247 w 1201262"/>
                <a:gd name="connsiteY13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33917 w 1201262"/>
                <a:gd name="connsiteY11" fmla="*/ 55155 h 2553134"/>
                <a:gd name="connsiteX12" fmla="*/ 972247 w 1201262"/>
                <a:gd name="connsiteY12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201262 w 1201262"/>
                <a:gd name="connsiteY3" fmla="*/ 2464969 h 2553134"/>
                <a:gd name="connsiteX4" fmla="*/ 1047854 w 1201262"/>
                <a:gd name="connsiteY4" fmla="*/ 2553134 h 2553134"/>
                <a:gd name="connsiteX5" fmla="*/ 1039604 w 1201262"/>
                <a:gd name="connsiteY5" fmla="*/ 426444 h 2553134"/>
                <a:gd name="connsiteX6" fmla="*/ 894602 w 1201262"/>
                <a:gd name="connsiteY6" fmla="*/ 194399 h 2553134"/>
                <a:gd name="connsiteX7" fmla="*/ 621144 w 1201262"/>
                <a:gd name="connsiteY7" fmla="*/ 184846 h 2553134"/>
                <a:gd name="connsiteX8" fmla="*/ 153759 w 1201262"/>
                <a:gd name="connsiteY8" fmla="*/ 452829 h 2553134"/>
                <a:gd name="connsiteX9" fmla="*/ 0 w 1201262"/>
                <a:gd name="connsiteY9" fmla="*/ 364056 h 2553134"/>
                <a:gd name="connsiteX10" fmla="*/ 533917 w 1201262"/>
                <a:gd name="connsiteY10" fmla="*/ 55155 h 2553134"/>
                <a:gd name="connsiteX11" fmla="*/ 972247 w 1201262"/>
                <a:gd name="connsiteY11" fmla="*/ 59914 h 2553134"/>
                <a:gd name="connsiteX0" fmla="*/ 972247 w 1221947"/>
                <a:gd name="connsiteY0" fmla="*/ 59914 h 2553134"/>
                <a:gd name="connsiteX1" fmla="*/ 1195533 w 1221947"/>
                <a:gd name="connsiteY1" fmla="*/ 437139 h 2553134"/>
                <a:gd name="connsiteX2" fmla="*/ 1201262 w 1221947"/>
                <a:gd name="connsiteY2" fmla="*/ 2464969 h 2553134"/>
                <a:gd name="connsiteX3" fmla="*/ 1047854 w 1221947"/>
                <a:gd name="connsiteY3" fmla="*/ 2553134 h 2553134"/>
                <a:gd name="connsiteX4" fmla="*/ 1039604 w 1221947"/>
                <a:gd name="connsiteY4" fmla="*/ 426444 h 2553134"/>
                <a:gd name="connsiteX5" fmla="*/ 894602 w 1221947"/>
                <a:gd name="connsiteY5" fmla="*/ 194399 h 2553134"/>
                <a:gd name="connsiteX6" fmla="*/ 621144 w 1221947"/>
                <a:gd name="connsiteY6" fmla="*/ 184846 h 2553134"/>
                <a:gd name="connsiteX7" fmla="*/ 153759 w 1221947"/>
                <a:gd name="connsiteY7" fmla="*/ 452829 h 2553134"/>
                <a:gd name="connsiteX8" fmla="*/ 0 w 1221947"/>
                <a:gd name="connsiteY8" fmla="*/ 364056 h 2553134"/>
                <a:gd name="connsiteX9" fmla="*/ 533917 w 1221947"/>
                <a:gd name="connsiteY9" fmla="*/ 55155 h 2553134"/>
                <a:gd name="connsiteX10" fmla="*/ 972247 w 1221947"/>
                <a:gd name="connsiteY10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201262 w 1201262"/>
                <a:gd name="connsiteY2" fmla="*/ 2464969 h 2553134"/>
                <a:gd name="connsiteX3" fmla="*/ 1047854 w 1201262"/>
                <a:gd name="connsiteY3" fmla="*/ 2553134 h 2553134"/>
                <a:gd name="connsiteX4" fmla="*/ 1039604 w 1201262"/>
                <a:gd name="connsiteY4" fmla="*/ 426444 h 2553134"/>
                <a:gd name="connsiteX5" fmla="*/ 894602 w 1201262"/>
                <a:gd name="connsiteY5" fmla="*/ 194399 h 2553134"/>
                <a:gd name="connsiteX6" fmla="*/ 621144 w 1201262"/>
                <a:gd name="connsiteY6" fmla="*/ 184846 h 2553134"/>
                <a:gd name="connsiteX7" fmla="*/ 153759 w 1201262"/>
                <a:gd name="connsiteY7" fmla="*/ 452829 h 2553134"/>
                <a:gd name="connsiteX8" fmla="*/ 0 w 1201262"/>
                <a:gd name="connsiteY8" fmla="*/ 364056 h 2553134"/>
                <a:gd name="connsiteX9" fmla="*/ 533917 w 1201262"/>
                <a:gd name="connsiteY9" fmla="*/ 55155 h 2553134"/>
                <a:gd name="connsiteX10" fmla="*/ 972247 w 1201262"/>
                <a:gd name="connsiteY10" fmla="*/ 59914 h 255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1262" h="2553134">
                  <a:moveTo>
                    <a:pt x="972247" y="59914"/>
                  </a:moveTo>
                  <a:cubicBezTo>
                    <a:pt x="1112440" y="140855"/>
                    <a:pt x="1192154" y="286320"/>
                    <a:pt x="1195533" y="437139"/>
                  </a:cubicBezTo>
                  <a:cubicBezTo>
                    <a:pt x="1197443" y="1113082"/>
                    <a:pt x="1199352" y="1789026"/>
                    <a:pt x="1201262" y="2464969"/>
                  </a:cubicBezTo>
                  <a:lnTo>
                    <a:pt x="1047854" y="2553134"/>
                  </a:lnTo>
                  <a:lnTo>
                    <a:pt x="1039604" y="426444"/>
                  </a:lnTo>
                  <a:cubicBezTo>
                    <a:pt x="1033010" y="333147"/>
                    <a:pt x="981698" y="244684"/>
                    <a:pt x="894602" y="194399"/>
                  </a:cubicBezTo>
                  <a:cubicBezTo>
                    <a:pt x="807506" y="144114"/>
                    <a:pt x="705239" y="143908"/>
                    <a:pt x="621144" y="184846"/>
                  </a:cubicBezTo>
                  <a:lnTo>
                    <a:pt x="153759" y="452829"/>
                  </a:lnTo>
                  <a:lnTo>
                    <a:pt x="0" y="364056"/>
                  </a:lnTo>
                  <a:lnTo>
                    <a:pt x="533917" y="55155"/>
                  </a:lnTo>
                  <a:cubicBezTo>
                    <a:pt x="666221" y="-17328"/>
                    <a:pt x="832054" y="-21027"/>
                    <a:pt x="972247" y="5991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D7EECFC-C4D3-492F-0473-2DDC0EF54AF8}"/>
                </a:ext>
              </a:extLst>
            </p:cNvPr>
            <p:cNvSpPr/>
            <p:nvPr/>
          </p:nvSpPr>
          <p:spPr bwMode="auto">
            <a:xfrm rot="9000000">
              <a:off x="-1433878" y="1833682"/>
              <a:ext cx="1201262" cy="2553134"/>
            </a:xfrm>
            <a:custGeom>
              <a:avLst/>
              <a:gdLst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066 w 1201262"/>
                <a:gd name="connsiteY7" fmla="*/ 446862 h 2553134"/>
                <a:gd name="connsiteX8" fmla="*/ 1039604 w 1201262"/>
                <a:gd name="connsiteY8" fmla="*/ 426444 h 2553134"/>
                <a:gd name="connsiteX9" fmla="*/ 894602 w 1201262"/>
                <a:gd name="connsiteY9" fmla="*/ 194399 h 2553134"/>
                <a:gd name="connsiteX10" fmla="*/ 621144 w 1201262"/>
                <a:gd name="connsiteY10" fmla="*/ 184846 h 2553134"/>
                <a:gd name="connsiteX11" fmla="*/ 603731 w 1201262"/>
                <a:gd name="connsiteY11" fmla="*/ 195521 h 2553134"/>
                <a:gd name="connsiteX12" fmla="*/ 602608 w 1201262"/>
                <a:gd name="connsiteY12" fmla="*/ 194873 h 2553134"/>
                <a:gd name="connsiteX13" fmla="*/ 153759 w 1201262"/>
                <a:gd name="connsiteY13" fmla="*/ 452829 h 2553134"/>
                <a:gd name="connsiteX14" fmla="*/ 0 w 1201262"/>
                <a:gd name="connsiteY14" fmla="*/ 364056 h 2553134"/>
                <a:gd name="connsiteX15" fmla="*/ 505381 w 1201262"/>
                <a:gd name="connsiteY15" fmla="*/ 73610 h 2553134"/>
                <a:gd name="connsiteX16" fmla="*/ 533917 w 1201262"/>
                <a:gd name="connsiteY16" fmla="*/ 55155 h 2553134"/>
                <a:gd name="connsiteX17" fmla="*/ 972247 w 1201262"/>
                <a:gd name="connsiteY17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604 w 1201262"/>
                <a:gd name="connsiteY7" fmla="*/ 426444 h 2553134"/>
                <a:gd name="connsiteX8" fmla="*/ 894602 w 1201262"/>
                <a:gd name="connsiteY8" fmla="*/ 194399 h 2553134"/>
                <a:gd name="connsiteX9" fmla="*/ 621144 w 1201262"/>
                <a:gd name="connsiteY9" fmla="*/ 184846 h 2553134"/>
                <a:gd name="connsiteX10" fmla="*/ 603731 w 1201262"/>
                <a:gd name="connsiteY10" fmla="*/ 195521 h 2553134"/>
                <a:gd name="connsiteX11" fmla="*/ 602608 w 1201262"/>
                <a:gd name="connsiteY11" fmla="*/ 194873 h 2553134"/>
                <a:gd name="connsiteX12" fmla="*/ 153759 w 1201262"/>
                <a:gd name="connsiteY12" fmla="*/ 452829 h 2553134"/>
                <a:gd name="connsiteX13" fmla="*/ 0 w 1201262"/>
                <a:gd name="connsiteY13" fmla="*/ 364056 h 2553134"/>
                <a:gd name="connsiteX14" fmla="*/ 505381 w 1201262"/>
                <a:gd name="connsiteY14" fmla="*/ 73610 h 2553134"/>
                <a:gd name="connsiteX15" fmla="*/ 533917 w 1201262"/>
                <a:gd name="connsiteY15" fmla="*/ 55155 h 2553134"/>
                <a:gd name="connsiteX16" fmla="*/ 972247 w 1201262"/>
                <a:gd name="connsiteY16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602608 w 1201262"/>
                <a:gd name="connsiteY10" fmla="*/ 194873 h 2553134"/>
                <a:gd name="connsiteX11" fmla="*/ 153759 w 1201262"/>
                <a:gd name="connsiteY11" fmla="*/ 452829 h 2553134"/>
                <a:gd name="connsiteX12" fmla="*/ 0 w 1201262"/>
                <a:gd name="connsiteY12" fmla="*/ 364056 h 2553134"/>
                <a:gd name="connsiteX13" fmla="*/ 505381 w 1201262"/>
                <a:gd name="connsiteY13" fmla="*/ 73610 h 2553134"/>
                <a:gd name="connsiteX14" fmla="*/ 533917 w 1201262"/>
                <a:gd name="connsiteY14" fmla="*/ 55155 h 2553134"/>
                <a:gd name="connsiteX15" fmla="*/ 972247 w 1201262"/>
                <a:gd name="connsiteY15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153759 w 1201262"/>
                <a:gd name="connsiteY10" fmla="*/ 452829 h 2553134"/>
                <a:gd name="connsiteX11" fmla="*/ 0 w 1201262"/>
                <a:gd name="connsiteY11" fmla="*/ 364056 h 2553134"/>
                <a:gd name="connsiteX12" fmla="*/ 505381 w 1201262"/>
                <a:gd name="connsiteY12" fmla="*/ 73610 h 2553134"/>
                <a:gd name="connsiteX13" fmla="*/ 533917 w 1201262"/>
                <a:gd name="connsiteY13" fmla="*/ 55155 h 2553134"/>
                <a:gd name="connsiteX14" fmla="*/ 972247 w 1201262"/>
                <a:gd name="connsiteY14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05381 w 1201262"/>
                <a:gd name="connsiteY11" fmla="*/ 73610 h 2553134"/>
                <a:gd name="connsiteX12" fmla="*/ 533917 w 1201262"/>
                <a:gd name="connsiteY12" fmla="*/ 55155 h 2553134"/>
                <a:gd name="connsiteX13" fmla="*/ 972247 w 1201262"/>
                <a:gd name="connsiteY13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33917 w 1201262"/>
                <a:gd name="connsiteY11" fmla="*/ 55155 h 2553134"/>
                <a:gd name="connsiteX12" fmla="*/ 972247 w 1201262"/>
                <a:gd name="connsiteY12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201262 w 1201262"/>
                <a:gd name="connsiteY3" fmla="*/ 2464969 h 2553134"/>
                <a:gd name="connsiteX4" fmla="*/ 1047854 w 1201262"/>
                <a:gd name="connsiteY4" fmla="*/ 2553134 h 2553134"/>
                <a:gd name="connsiteX5" fmla="*/ 1039604 w 1201262"/>
                <a:gd name="connsiteY5" fmla="*/ 426444 h 2553134"/>
                <a:gd name="connsiteX6" fmla="*/ 894602 w 1201262"/>
                <a:gd name="connsiteY6" fmla="*/ 194399 h 2553134"/>
                <a:gd name="connsiteX7" fmla="*/ 621144 w 1201262"/>
                <a:gd name="connsiteY7" fmla="*/ 184846 h 2553134"/>
                <a:gd name="connsiteX8" fmla="*/ 153759 w 1201262"/>
                <a:gd name="connsiteY8" fmla="*/ 452829 h 2553134"/>
                <a:gd name="connsiteX9" fmla="*/ 0 w 1201262"/>
                <a:gd name="connsiteY9" fmla="*/ 364056 h 2553134"/>
                <a:gd name="connsiteX10" fmla="*/ 533917 w 1201262"/>
                <a:gd name="connsiteY10" fmla="*/ 55155 h 2553134"/>
                <a:gd name="connsiteX11" fmla="*/ 972247 w 1201262"/>
                <a:gd name="connsiteY11" fmla="*/ 59914 h 2553134"/>
                <a:gd name="connsiteX0" fmla="*/ 972247 w 1221947"/>
                <a:gd name="connsiteY0" fmla="*/ 59914 h 2553134"/>
                <a:gd name="connsiteX1" fmla="*/ 1195533 w 1221947"/>
                <a:gd name="connsiteY1" fmla="*/ 437139 h 2553134"/>
                <a:gd name="connsiteX2" fmla="*/ 1201262 w 1221947"/>
                <a:gd name="connsiteY2" fmla="*/ 2464969 h 2553134"/>
                <a:gd name="connsiteX3" fmla="*/ 1047854 w 1221947"/>
                <a:gd name="connsiteY3" fmla="*/ 2553134 h 2553134"/>
                <a:gd name="connsiteX4" fmla="*/ 1039604 w 1221947"/>
                <a:gd name="connsiteY4" fmla="*/ 426444 h 2553134"/>
                <a:gd name="connsiteX5" fmla="*/ 894602 w 1221947"/>
                <a:gd name="connsiteY5" fmla="*/ 194399 h 2553134"/>
                <a:gd name="connsiteX6" fmla="*/ 621144 w 1221947"/>
                <a:gd name="connsiteY6" fmla="*/ 184846 h 2553134"/>
                <a:gd name="connsiteX7" fmla="*/ 153759 w 1221947"/>
                <a:gd name="connsiteY7" fmla="*/ 452829 h 2553134"/>
                <a:gd name="connsiteX8" fmla="*/ 0 w 1221947"/>
                <a:gd name="connsiteY8" fmla="*/ 364056 h 2553134"/>
                <a:gd name="connsiteX9" fmla="*/ 533917 w 1221947"/>
                <a:gd name="connsiteY9" fmla="*/ 55155 h 2553134"/>
                <a:gd name="connsiteX10" fmla="*/ 972247 w 1221947"/>
                <a:gd name="connsiteY10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201262 w 1201262"/>
                <a:gd name="connsiteY2" fmla="*/ 2464969 h 2553134"/>
                <a:gd name="connsiteX3" fmla="*/ 1047854 w 1201262"/>
                <a:gd name="connsiteY3" fmla="*/ 2553134 h 2553134"/>
                <a:gd name="connsiteX4" fmla="*/ 1039604 w 1201262"/>
                <a:gd name="connsiteY4" fmla="*/ 426444 h 2553134"/>
                <a:gd name="connsiteX5" fmla="*/ 894602 w 1201262"/>
                <a:gd name="connsiteY5" fmla="*/ 194399 h 2553134"/>
                <a:gd name="connsiteX6" fmla="*/ 621144 w 1201262"/>
                <a:gd name="connsiteY6" fmla="*/ 184846 h 2553134"/>
                <a:gd name="connsiteX7" fmla="*/ 153759 w 1201262"/>
                <a:gd name="connsiteY7" fmla="*/ 452829 h 2553134"/>
                <a:gd name="connsiteX8" fmla="*/ 0 w 1201262"/>
                <a:gd name="connsiteY8" fmla="*/ 364056 h 2553134"/>
                <a:gd name="connsiteX9" fmla="*/ 533917 w 1201262"/>
                <a:gd name="connsiteY9" fmla="*/ 55155 h 2553134"/>
                <a:gd name="connsiteX10" fmla="*/ 972247 w 1201262"/>
                <a:gd name="connsiteY10" fmla="*/ 59914 h 255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1262" h="2553134">
                  <a:moveTo>
                    <a:pt x="972247" y="59914"/>
                  </a:moveTo>
                  <a:cubicBezTo>
                    <a:pt x="1112440" y="140855"/>
                    <a:pt x="1192154" y="286320"/>
                    <a:pt x="1195533" y="437139"/>
                  </a:cubicBezTo>
                  <a:cubicBezTo>
                    <a:pt x="1197443" y="1113082"/>
                    <a:pt x="1199352" y="1789026"/>
                    <a:pt x="1201262" y="2464969"/>
                  </a:cubicBezTo>
                  <a:lnTo>
                    <a:pt x="1047854" y="2553134"/>
                  </a:lnTo>
                  <a:lnTo>
                    <a:pt x="1039604" y="426444"/>
                  </a:lnTo>
                  <a:cubicBezTo>
                    <a:pt x="1033010" y="333147"/>
                    <a:pt x="981698" y="244684"/>
                    <a:pt x="894602" y="194399"/>
                  </a:cubicBezTo>
                  <a:cubicBezTo>
                    <a:pt x="807506" y="144114"/>
                    <a:pt x="705239" y="143908"/>
                    <a:pt x="621144" y="184846"/>
                  </a:cubicBezTo>
                  <a:lnTo>
                    <a:pt x="153759" y="452829"/>
                  </a:lnTo>
                  <a:lnTo>
                    <a:pt x="0" y="364056"/>
                  </a:lnTo>
                  <a:lnTo>
                    <a:pt x="533917" y="55155"/>
                  </a:lnTo>
                  <a:cubicBezTo>
                    <a:pt x="666221" y="-17328"/>
                    <a:pt x="832054" y="-21027"/>
                    <a:pt x="972247" y="5991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4F54AB5-C9D0-719C-47D5-CD46AEB177D9}"/>
                </a:ext>
              </a:extLst>
            </p:cNvPr>
            <p:cNvSpPr/>
            <p:nvPr/>
          </p:nvSpPr>
          <p:spPr bwMode="auto">
            <a:xfrm rot="10800000">
              <a:off x="-1153491" y="2225346"/>
              <a:ext cx="2557347" cy="1371870"/>
            </a:xfrm>
            <a:custGeom>
              <a:avLst/>
              <a:gdLst>
                <a:gd name="connsiteX0" fmla="*/ 445246 w 2557347"/>
                <a:gd name="connsiteY0" fmla="*/ 0 h 1372232"/>
                <a:gd name="connsiteX1" fmla="*/ 445303 w 2557347"/>
                <a:gd name="connsiteY1" fmla="*/ 362 h 1372232"/>
                <a:gd name="connsiteX2" fmla="*/ 2468193 w 2557347"/>
                <a:gd name="connsiteY2" fmla="*/ 362 h 1372232"/>
                <a:gd name="connsiteX3" fmla="*/ 2557347 w 2557347"/>
                <a:gd name="connsiteY3" fmla="*/ 154076 h 1372232"/>
                <a:gd name="connsiteX4" fmla="*/ 455184 w 2557347"/>
                <a:gd name="connsiteY4" fmla="*/ 154076 h 1372232"/>
                <a:gd name="connsiteX5" fmla="*/ 454939 w 2557347"/>
                <a:gd name="connsiteY5" fmla="*/ 152519 h 1372232"/>
                <a:gd name="connsiteX6" fmla="*/ 450889 w 2557347"/>
                <a:gd name="connsiteY6" fmla="*/ 152111 h 1372232"/>
                <a:gd name="connsiteX7" fmla="*/ 152681 w 2557347"/>
                <a:gd name="connsiteY7" fmla="*/ 450318 h 1372232"/>
                <a:gd name="connsiteX8" fmla="*/ 176115 w 2557347"/>
                <a:gd name="connsiteY8" fmla="*/ 566395 h 1372232"/>
                <a:gd name="connsiteX9" fmla="*/ 192799 w 2557347"/>
                <a:gd name="connsiteY9" fmla="*/ 597131 h 1372232"/>
                <a:gd name="connsiteX10" fmla="*/ 193923 w 2557347"/>
                <a:gd name="connsiteY10" fmla="*/ 596699 h 1372232"/>
                <a:gd name="connsiteX11" fmla="*/ 554959 w 2557347"/>
                <a:gd name="connsiteY11" fmla="*/ 1219175 h 1372232"/>
                <a:gd name="connsiteX12" fmla="*/ 466186 w 2557347"/>
                <a:gd name="connsiteY12" fmla="*/ 1372232 h 1372232"/>
                <a:gd name="connsiteX13" fmla="*/ 48755 w 2557347"/>
                <a:gd name="connsiteY13" fmla="*/ 652524 h 1372232"/>
                <a:gd name="connsiteX14" fmla="*/ 49723 w 2557347"/>
                <a:gd name="connsiteY14" fmla="*/ 652152 h 1372232"/>
                <a:gd name="connsiteX15" fmla="*/ 35433 w 2557347"/>
                <a:gd name="connsiteY15" fmla="*/ 625825 h 1372232"/>
                <a:gd name="connsiteX16" fmla="*/ 0 w 2557347"/>
                <a:gd name="connsiteY16" fmla="*/ 450318 h 1372232"/>
                <a:gd name="connsiteX17" fmla="*/ 360019 w 2557347"/>
                <a:gd name="connsiteY17" fmla="*/ 8592 h 1372232"/>
                <a:gd name="connsiteX18" fmla="*/ 431100 w 2557347"/>
                <a:gd name="connsiteY18" fmla="*/ 1426 h 1372232"/>
                <a:gd name="connsiteX19" fmla="*/ 430932 w 2557347"/>
                <a:gd name="connsiteY19" fmla="*/ 362 h 1372232"/>
                <a:gd name="connsiteX20" fmla="*/ 441655 w 2557347"/>
                <a:gd name="connsiteY20" fmla="*/ 362 h 1372232"/>
                <a:gd name="connsiteX0" fmla="*/ 441655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20" fmla="*/ 441655 w 2557347"/>
                <a:gd name="connsiteY20" fmla="*/ 0 h 1371870"/>
                <a:gd name="connsiteX0" fmla="*/ 430932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49723 w 2557347"/>
                <a:gd name="connsiteY13" fmla="*/ 651790 h 1371870"/>
                <a:gd name="connsiteX14" fmla="*/ 35433 w 2557347"/>
                <a:gd name="connsiteY14" fmla="*/ 625463 h 1371870"/>
                <a:gd name="connsiteX15" fmla="*/ 0 w 2557347"/>
                <a:gd name="connsiteY15" fmla="*/ 449956 h 1371870"/>
                <a:gd name="connsiteX16" fmla="*/ 360019 w 2557347"/>
                <a:gd name="connsiteY16" fmla="*/ 8230 h 1371870"/>
                <a:gd name="connsiteX17" fmla="*/ 431100 w 2557347"/>
                <a:gd name="connsiteY17" fmla="*/ 1064 h 1371870"/>
                <a:gd name="connsiteX18" fmla="*/ 430932 w 2557347"/>
                <a:gd name="connsiteY18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35433 w 2557347"/>
                <a:gd name="connsiteY13" fmla="*/ 625463 h 1371870"/>
                <a:gd name="connsiteX14" fmla="*/ 0 w 2557347"/>
                <a:gd name="connsiteY14" fmla="*/ 449956 h 1371870"/>
                <a:gd name="connsiteX15" fmla="*/ 360019 w 2557347"/>
                <a:gd name="connsiteY15" fmla="*/ 8230 h 1371870"/>
                <a:gd name="connsiteX16" fmla="*/ 431100 w 2557347"/>
                <a:gd name="connsiteY16" fmla="*/ 1064 h 1371870"/>
                <a:gd name="connsiteX17" fmla="*/ 430932 w 2557347"/>
                <a:gd name="connsiteY17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35433 w 2557347"/>
                <a:gd name="connsiteY12" fmla="*/ 625463 h 1371870"/>
                <a:gd name="connsiteX13" fmla="*/ 0 w 2557347"/>
                <a:gd name="connsiteY13" fmla="*/ 449956 h 1371870"/>
                <a:gd name="connsiteX14" fmla="*/ 360019 w 2557347"/>
                <a:gd name="connsiteY14" fmla="*/ 8230 h 1371870"/>
                <a:gd name="connsiteX15" fmla="*/ 431100 w 2557347"/>
                <a:gd name="connsiteY15" fmla="*/ 1064 h 1371870"/>
                <a:gd name="connsiteX16" fmla="*/ 430932 w 2557347"/>
                <a:gd name="connsiteY16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554959 w 2557347"/>
                <a:gd name="connsiteY9" fmla="*/ 1218813 h 1371870"/>
                <a:gd name="connsiteX10" fmla="*/ 466186 w 2557347"/>
                <a:gd name="connsiteY10" fmla="*/ 1371870 h 1371870"/>
                <a:gd name="connsiteX11" fmla="*/ 35433 w 2557347"/>
                <a:gd name="connsiteY11" fmla="*/ 625463 h 1371870"/>
                <a:gd name="connsiteX12" fmla="*/ 0 w 2557347"/>
                <a:gd name="connsiteY12" fmla="*/ 449956 h 1371870"/>
                <a:gd name="connsiteX13" fmla="*/ 360019 w 2557347"/>
                <a:gd name="connsiteY13" fmla="*/ 8230 h 1371870"/>
                <a:gd name="connsiteX14" fmla="*/ 431100 w 2557347"/>
                <a:gd name="connsiteY14" fmla="*/ 1064 h 1371870"/>
                <a:gd name="connsiteX15" fmla="*/ 430932 w 2557347"/>
                <a:gd name="connsiteY15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57347" h="1371870">
                  <a:moveTo>
                    <a:pt x="430932" y="0"/>
                  </a:moveTo>
                  <a:lnTo>
                    <a:pt x="2468193" y="0"/>
                  </a:lnTo>
                  <a:lnTo>
                    <a:pt x="2557347" y="153714"/>
                  </a:lnTo>
                  <a:lnTo>
                    <a:pt x="455184" y="153714"/>
                  </a:lnTo>
                  <a:cubicBezTo>
                    <a:pt x="455102" y="153195"/>
                    <a:pt x="455021" y="152676"/>
                    <a:pt x="454939" y="152157"/>
                  </a:cubicBezTo>
                  <a:lnTo>
                    <a:pt x="450889" y="151749"/>
                  </a:lnTo>
                  <a:cubicBezTo>
                    <a:pt x="286193" y="151749"/>
                    <a:pt x="152680" y="285261"/>
                    <a:pt x="152681" y="449956"/>
                  </a:cubicBezTo>
                  <a:cubicBezTo>
                    <a:pt x="152681" y="491131"/>
                    <a:pt x="161025" y="530356"/>
                    <a:pt x="176115" y="566033"/>
                  </a:cubicBezTo>
                  <a:lnTo>
                    <a:pt x="554959" y="1218813"/>
                  </a:lnTo>
                  <a:lnTo>
                    <a:pt x="466186" y="1371870"/>
                  </a:lnTo>
                  <a:lnTo>
                    <a:pt x="35433" y="625463"/>
                  </a:lnTo>
                  <a:cubicBezTo>
                    <a:pt x="12617" y="571519"/>
                    <a:pt x="1" y="512212"/>
                    <a:pt x="0" y="449956"/>
                  </a:cubicBezTo>
                  <a:cubicBezTo>
                    <a:pt x="1" y="232066"/>
                    <a:pt x="154557" y="50273"/>
                    <a:pt x="360019" y="8230"/>
                  </a:cubicBezTo>
                  <a:lnTo>
                    <a:pt x="431100" y="1064"/>
                  </a:lnTo>
                  <a:lnTo>
                    <a:pt x="43093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D6F5AF4-0F3A-069D-1FC0-DD52291A704D}"/>
                </a:ext>
              </a:extLst>
            </p:cNvPr>
            <p:cNvSpPr/>
            <p:nvPr/>
          </p:nvSpPr>
          <p:spPr bwMode="auto">
            <a:xfrm rot="12600000">
              <a:off x="-2066391" y="1071612"/>
              <a:ext cx="1370966" cy="2755224"/>
            </a:xfrm>
            <a:custGeom>
              <a:avLst/>
              <a:gdLst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8154 w 1376851"/>
                <a:gd name="connsiteY12" fmla="*/ 485329 h 2755224"/>
                <a:gd name="connsiteX13" fmla="*/ 1219871 w 1376851"/>
                <a:gd name="connsiteY13" fmla="*/ 475914 h 2755224"/>
                <a:gd name="connsiteX14" fmla="*/ 1183009 w 1376851"/>
                <a:gd name="connsiteY14" fmla="*/ 305520 h 2755224"/>
                <a:gd name="connsiteX15" fmla="*/ 777228 w 1376851"/>
                <a:gd name="connsiteY15" fmla="*/ 190638 h 2755224"/>
                <a:gd name="connsiteX16" fmla="*/ 776307 w 1376851"/>
                <a:gd name="connsiteY16" fmla="*/ 191282 h 2755224"/>
                <a:gd name="connsiteX17" fmla="*/ 776956 w 1376851"/>
                <a:gd name="connsiteY17" fmla="*/ 193042 h 2755224"/>
                <a:gd name="connsiteX18" fmla="*/ 761160 w 1376851"/>
                <a:gd name="connsiteY18" fmla="*/ 201868 h 2755224"/>
                <a:gd name="connsiteX19" fmla="*/ 758960 w 1376851"/>
                <a:gd name="connsiteY19" fmla="*/ 203405 h 2755224"/>
                <a:gd name="connsiteX20" fmla="*/ 758866 w 1376851"/>
                <a:gd name="connsiteY20" fmla="*/ 203149 h 2755224"/>
                <a:gd name="connsiteX21" fmla="*/ 152804 w 1376851"/>
                <a:gd name="connsiteY21" fmla="*/ 541761 h 2755224"/>
                <a:gd name="connsiteX22" fmla="*/ 0 w 1376851"/>
                <a:gd name="connsiteY22" fmla="*/ 451055 h 2755224"/>
                <a:gd name="connsiteX23" fmla="*/ 705064 w 1376851"/>
                <a:gd name="connsiteY23" fmla="*/ 57130 h 2755224"/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9871 w 1376851"/>
                <a:gd name="connsiteY12" fmla="*/ 475914 h 2755224"/>
                <a:gd name="connsiteX13" fmla="*/ 1183009 w 1376851"/>
                <a:gd name="connsiteY13" fmla="*/ 305520 h 2755224"/>
                <a:gd name="connsiteX14" fmla="*/ 777228 w 1376851"/>
                <a:gd name="connsiteY14" fmla="*/ 190638 h 2755224"/>
                <a:gd name="connsiteX15" fmla="*/ 776307 w 1376851"/>
                <a:gd name="connsiteY15" fmla="*/ 191282 h 2755224"/>
                <a:gd name="connsiteX16" fmla="*/ 776956 w 1376851"/>
                <a:gd name="connsiteY16" fmla="*/ 193042 h 2755224"/>
                <a:gd name="connsiteX17" fmla="*/ 761160 w 1376851"/>
                <a:gd name="connsiteY17" fmla="*/ 201868 h 2755224"/>
                <a:gd name="connsiteX18" fmla="*/ 758960 w 1376851"/>
                <a:gd name="connsiteY18" fmla="*/ 203405 h 2755224"/>
                <a:gd name="connsiteX19" fmla="*/ 758866 w 1376851"/>
                <a:gd name="connsiteY19" fmla="*/ 203149 h 2755224"/>
                <a:gd name="connsiteX20" fmla="*/ 152804 w 1376851"/>
                <a:gd name="connsiteY20" fmla="*/ 541761 h 2755224"/>
                <a:gd name="connsiteX21" fmla="*/ 0 w 1376851"/>
                <a:gd name="connsiteY21" fmla="*/ 451055 h 2755224"/>
                <a:gd name="connsiteX22" fmla="*/ 705064 w 1376851"/>
                <a:gd name="connsiteY22" fmla="*/ 57130 h 2755224"/>
                <a:gd name="connsiteX23" fmla="*/ 704817 w 1376851"/>
                <a:gd name="connsiteY23" fmla="*/ 56459 h 2755224"/>
                <a:gd name="connsiteX0" fmla="*/ 704817 w 1371514"/>
                <a:gd name="connsiteY0" fmla="*/ 56459 h 2755224"/>
                <a:gd name="connsiteX1" fmla="*/ 711277 w 1371514"/>
                <a:gd name="connsiteY1" fmla="*/ 53658 h 2755224"/>
                <a:gd name="connsiteX2" fmla="*/ 723153 w 1371514"/>
                <a:gd name="connsiteY2" fmla="*/ 47023 h 2755224"/>
                <a:gd name="connsiteX3" fmla="*/ 723626 w 1371514"/>
                <a:gd name="connsiteY3" fmla="*/ 48305 h 2755224"/>
                <a:gd name="connsiteX4" fmla="*/ 786555 w 1371514"/>
                <a:gd name="connsiteY4" fmla="*/ 21026 h 2755224"/>
                <a:gd name="connsiteX5" fmla="*/ 1316297 w 1371514"/>
                <a:gd name="connsiteY5" fmla="*/ 231051 h 2755224"/>
                <a:gd name="connsiteX6" fmla="*/ 1370966 w 1371514"/>
                <a:gd name="connsiteY6" fmla="*/ 401547 h 2755224"/>
                <a:gd name="connsiteX7" fmla="*/ 1371514 w 1371514"/>
                <a:gd name="connsiteY7" fmla="*/ 446305 h 2755224"/>
                <a:gd name="connsiteX8" fmla="*/ 1341105 w 1371514"/>
                <a:gd name="connsiteY8" fmla="*/ 2668626 h 2755224"/>
                <a:gd name="connsiteX9" fmla="*/ 1186109 w 1371514"/>
                <a:gd name="connsiteY9" fmla="*/ 2755224 h 2755224"/>
                <a:gd name="connsiteX10" fmla="*/ 1222618 w 1371514"/>
                <a:gd name="connsiteY10" fmla="*/ 484689 h 2755224"/>
                <a:gd name="connsiteX11" fmla="*/ 1219871 w 1371514"/>
                <a:gd name="connsiteY11" fmla="*/ 475914 h 2755224"/>
                <a:gd name="connsiteX12" fmla="*/ 1183009 w 1371514"/>
                <a:gd name="connsiteY12" fmla="*/ 305520 h 2755224"/>
                <a:gd name="connsiteX13" fmla="*/ 777228 w 1371514"/>
                <a:gd name="connsiteY13" fmla="*/ 190638 h 2755224"/>
                <a:gd name="connsiteX14" fmla="*/ 776307 w 1371514"/>
                <a:gd name="connsiteY14" fmla="*/ 191282 h 2755224"/>
                <a:gd name="connsiteX15" fmla="*/ 776956 w 1371514"/>
                <a:gd name="connsiteY15" fmla="*/ 193042 h 2755224"/>
                <a:gd name="connsiteX16" fmla="*/ 761160 w 1371514"/>
                <a:gd name="connsiteY16" fmla="*/ 201868 h 2755224"/>
                <a:gd name="connsiteX17" fmla="*/ 758960 w 1371514"/>
                <a:gd name="connsiteY17" fmla="*/ 203405 h 2755224"/>
                <a:gd name="connsiteX18" fmla="*/ 758866 w 1371514"/>
                <a:gd name="connsiteY18" fmla="*/ 203149 h 2755224"/>
                <a:gd name="connsiteX19" fmla="*/ 152804 w 1371514"/>
                <a:gd name="connsiteY19" fmla="*/ 541761 h 2755224"/>
                <a:gd name="connsiteX20" fmla="*/ 0 w 1371514"/>
                <a:gd name="connsiteY20" fmla="*/ 451055 h 2755224"/>
                <a:gd name="connsiteX21" fmla="*/ 705064 w 1371514"/>
                <a:gd name="connsiteY21" fmla="*/ 57130 h 2755224"/>
                <a:gd name="connsiteX22" fmla="*/ 704817 w 1371514"/>
                <a:gd name="connsiteY22" fmla="*/ 56459 h 2755224"/>
                <a:gd name="connsiteX0" fmla="*/ 704817 w 1372416"/>
                <a:gd name="connsiteY0" fmla="*/ 56459 h 2755224"/>
                <a:gd name="connsiteX1" fmla="*/ 711277 w 1372416"/>
                <a:gd name="connsiteY1" fmla="*/ 53658 h 2755224"/>
                <a:gd name="connsiteX2" fmla="*/ 723153 w 1372416"/>
                <a:gd name="connsiteY2" fmla="*/ 47023 h 2755224"/>
                <a:gd name="connsiteX3" fmla="*/ 723626 w 1372416"/>
                <a:gd name="connsiteY3" fmla="*/ 48305 h 2755224"/>
                <a:gd name="connsiteX4" fmla="*/ 786555 w 1372416"/>
                <a:gd name="connsiteY4" fmla="*/ 21026 h 2755224"/>
                <a:gd name="connsiteX5" fmla="*/ 1316297 w 1372416"/>
                <a:gd name="connsiteY5" fmla="*/ 231051 h 2755224"/>
                <a:gd name="connsiteX6" fmla="*/ 1370966 w 1372416"/>
                <a:gd name="connsiteY6" fmla="*/ 401547 h 2755224"/>
                <a:gd name="connsiteX7" fmla="*/ 1341105 w 1372416"/>
                <a:gd name="connsiteY7" fmla="*/ 2668626 h 2755224"/>
                <a:gd name="connsiteX8" fmla="*/ 1186109 w 1372416"/>
                <a:gd name="connsiteY8" fmla="*/ 2755224 h 2755224"/>
                <a:gd name="connsiteX9" fmla="*/ 1222618 w 1372416"/>
                <a:gd name="connsiteY9" fmla="*/ 484689 h 2755224"/>
                <a:gd name="connsiteX10" fmla="*/ 1219871 w 1372416"/>
                <a:gd name="connsiteY10" fmla="*/ 475914 h 2755224"/>
                <a:gd name="connsiteX11" fmla="*/ 1183009 w 1372416"/>
                <a:gd name="connsiteY11" fmla="*/ 305520 h 2755224"/>
                <a:gd name="connsiteX12" fmla="*/ 777228 w 1372416"/>
                <a:gd name="connsiteY12" fmla="*/ 190638 h 2755224"/>
                <a:gd name="connsiteX13" fmla="*/ 776307 w 1372416"/>
                <a:gd name="connsiteY13" fmla="*/ 191282 h 2755224"/>
                <a:gd name="connsiteX14" fmla="*/ 776956 w 1372416"/>
                <a:gd name="connsiteY14" fmla="*/ 193042 h 2755224"/>
                <a:gd name="connsiteX15" fmla="*/ 761160 w 1372416"/>
                <a:gd name="connsiteY15" fmla="*/ 201868 h 2755224"/>
                <a:gd name="connsiteX16" fmla="*/ 758960 w 1372416"/>
                <a:gd name="connsiteY16" fmla="*/ 203405 h 2755224"/>
                <a:gd name="connsiteX17" fmla="*/ 758866 w 1372416"/>
                <a:gd name="connsiteY17" fmla="*/ 203149 h 2755224"/>
                <a:gd name="connsiteX18" fmla="*/ 152804 w 1372416"/>
                <a:gd name="connsiteY18" fmla="*/ 541761 h 2755224"/>
                <a:gd name="connsiteX19" fmla="*/ 0 w 1372416"/>
                <a:gd name="connsiteY19" fmla="*/ 451055 h 2755224"/>
                <a:gd name="connsiteX20" fmla="*/ 705064 w 1372416"/>
                <a:gd name="connsiteY20" fmla="*/ 57130 h 2755224"/>
                <a:gd name="connsiteX21" fmla="*/ 704817 w 137241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758866 w 1370966"/>
                <a:gd name="connsiteY17" fmla="*/ 203149 h 2755224"/>
                <a:gd name="connsiteX18" fmla="*/ 152804 w 1370966"/>
                <a:gd name="connsiteY18" fmla="*/ 541761 h 2755224"/>
                <a:gd name="connsiteX19" fmla="*/ 0 w 1370966"/>
                <a:gd name="connsiteY19" fmla="*/ 451055 h 2755224"/>
                <a:gd name="connsiteX20" fmla="*/ 705064 w 1370966"/>
                <a:gd name="connsiteY20" fmla="*/ 57130 h 2755224"/>
                <a:gd name="connsiteX21" fmla="*/ 704817 w 137096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152804 w 1370966"/>
                <a:gd name="connsiteY17" fmla="*/ 541761 h 2755224"/>
                <a:gd name="connsiteX18" fmla="*/ 0 w 1370966"/>
                <a:gd name="connsiteY18" fmla="*/ 451055 h 2755224"/>
                <a:gd name="connsiteX19" fmla="*/ 705064 w 1370966"/>
                <a:gd name="connsiteY19" fmla="*/ 57130 h 2755224"/>
                <a:gd name="connsiteX20" fmla="*/ 704817 w 1370966"/>
                <a:gd name="connsiteY20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152804 w 1370966"/>
                <a:gd name="connsiteY16" fmla="*/ 541761 h 2755224"/>
                <a:gd name="connsiteX17" fmla="*/ 0 w 1370966"/>
                <a:gd name="connsiteY17" fmla="*/ 451055 h 2755224"/>
                <a:gd name="connsiteX18" fmla="*/ 705064 w 1370966"/>
                <a:gd name="connsiteY18" fmla="*/ 57130 h 2755224"/>
                <a:gd name="connsiteX19" fmla="*/ 704817 w 1370966"/>
                <a:gd name="connsiteY19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18" fmla="*/ 704817 w 1370966"/>
                <a:gd name="connsiteY18" fmla="*/ 56459 h 2755224"/>
                <a:gd name="connsiteX0" fmla="*/ 705064 w 1370966"/>
                <a:gd name="connsiteY0" fmla="*/ 57130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0966" h="2755224">
                  <a:moveTo>
                    <a:pt x="0" y="451055"/>
                  </a:moveTo>
                  <a:lnTo>
                    <a:pt x="711277" y="53658"/>
                  </a:lnTo>
                  <a:lnTo>
                    <a:pt x="723153" y="47023"/>
                  </a:lnTo>
                  <a:lnTo>
                    <a:pt x="723626" y="48305"/>
                  </a:lnTo>
                  <a:lnTo>
                    <a:pt x="786555" y="21026"/>
                  </a:lnTo>
                  <a:cubicBezTo>
                    <a:pt x="986427" y="-42484"/>
                    <a:pt x="1210021" y="40834"/>
                    <a:pt x="1316297" y="231051"/>
                  </a:cubicBezTo>
                  <a:cubicBezTo>
                    <a:pt x="1346661" y="285398"/>
                    <a:pt x="1364574" y="343327"/>
                    <a:pt x="1370966" y="401547"/>
                  </a:cubicBezTo>
                  <a:lnTo>
                    <a:pt x="1341105" y="2668626"/>
                  </a:lnTo>
                  <a:lnTo>
                    <a:pt x="1186109" y="2755224"/>
                  </a:lnTo>
                  <a:lnTo>
                    <a:pt x="1222618" y="484689"/>
                  </a:lnTo>
                  <a:lnTo>
                    <a:pt x="1219871" y="475914"/>
                  </a:lnTo>
                  <a:cubicBezTo>
                    <a:pt x="1224727" y="418682"/>
                    <a:pt x="1213133" y="359436"/>
                    <a:pt x="1183009" y="305520"/>
                  </a:cubicBezTo>
                  <a:cubicBezTo>
                    <a:pt x="1102679" y="161742"/>
                    <a:pt x="921005" y="110308"/>
                    <a:pt x="777228" y="190638"/>
                  </a:cubicBezTo>
                  <a:lnTo>
                    <a:pt x="776307" y="191282"/>
                  </a:lnTo>
                  <a:lnTo>
                    <a:pt x="776956" y="193042"/>
                  </a:lnTo>
                  <a:lnTo>
                    <a:pt x="152804" y="541761"/>
                  </a:lnTo>
                  <a:lnTo>
                    <a:pt x="0" y="45105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24D1EC5A-DCFF-9C01-3866-7479CE61B8E8}"/>
              </a:ext>
            </a:extLst>
          </p:cNvPr>
          <p:cNvGrpSpPr/>
          <p:nvPr/>
        </p:nvGrpSpPr>
        <p:grpSpPr>
          <a:xfrm>
            <a:off x="6726442" y="3773030"/>
            <a:ext cx="2354807" cy="2649154"/>
            <a:chOff x="7953381" y="103107"/>
            <a:chExt cx="3905240" cy="439338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7F0556E-BEBB-6626-A925-40A1B3FA89B3}"/>
                </a:ext>
              </a:extLst>
            </p:cNvPr>
            <p:cNvSpPr/>
            <p:nvPr/>
          </p:nvSpPr>
          <p:spPr bwMode="auto">
            <a:xfrm>
              <a:off x="9130705" y="103107"/>
              <a:ext cx="1964066" cy="2194542"/>
            </a:xfrm>
            <a:custGeom>
              <a:avLst/>
              <a:gdLst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9216 w 1964066"/>
                <a:gd name="connsiteY15" fmla="*/ 831083 h 2194542"/>
                <a:gd name="connsiteX16" fmla="*/ 821053 w 1964066"/>
                <a:gd name="connsiteY16" fmla="*/ 811377 h 2194542"/>
                <a:gd name="connsiteX17" fmla="*/ 773828 w 1964066"/>
                <a:gd name="connsiteY17" fmla="*/ 791815 h 2194542"/>
                <a:gd name="connsiteX18" fmla="*/ 747832 w 1964066"/>
                <a:gd name="connsiteY18" fmla="*/ 797064 h 2194542"/>
                <a:gd name="connsiteX19" fmla="*/ 729967 w 1964066"/>
                <a:gd name="connsiteY19" fmla="*/ 809109 h 2194542"/>
                <a:gd name="connsiteX20" fmla="*/ 721484 w 1964066"/>
                <a:gd name="connsiteY20" fmla="*/ 823735 h 2194542"/>
                <a:gd name="connsiteX21" fmla="*/ 718440 w 1964066"/>
                <a:gd name="connsiteY21" fmla="*/ 831083 h 2194542"/>
                <a:gd name="connsiteX22" fmla="*/ 717222 w 1964066"/>
                <a:gd name="connsiteY22" fmla="*/ 831083 h 2194542"/>
                <a:gd name="connsiteX23" fmla="*/ 679788 w 1964066"/>
                <a:gd name="connsiteY23" fmla="*/ 895624 h 2194542"/>
                <a:gd name="connsiteX24" fmla="*/ 0 w 1964066"/>
                <a:gd name="connsiteY24" fmla="*/ 895624 h 2194542"/>
                <a:gd name="connsiteX25" fmla="*/ 388602 w 1964066"/>
                <a:gd name="connsiteY25" fmla="*/ 225621 h 2194542"/>
                <a:gd name="connsiteX26" fmla="*/ 387884 w 1964066"/>
                <a:gd name="connsiteY26" fmla="*/ 225621 h 2194542"/>
                <a:gd name="connsiteX27" fmla="*/ 403461 w 1964066"/>
                <a:gd name="connsiteY27" fmla="*/ 196922 h 2194542"/>
                <a:gd name="connsiteX28" fmla="*/ 773828 w 1964066"/>
                <a:gd name="connsiteY28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1053 w 1964066"/>
                <a:gd name="connsiteY15" fmla="*/ 811377 h 2194542"/>
                <a:gd name="connsiteX16" fmla="*/ 773828 w 1964066"/>
                <a:gd name="connsiteY16" fmla="*/ 791815 h 2194542"/>
                <a:gd name="connsiteX17" fmla="*/ 747832 w 1964066"/>
                <a:gd name="connsiteY17" fmla="*/ 797064 h 2194542"/>
                <a:gd name="connsiteX18" fmla="*/ 729967 w 1964066"/>
                <a:gd name="connsiteY18" fmla="*/ 809109 h 2194542"/>
                <a:gd name="connsiteX19" fmla="*/ 721484 w 1964066"/>
                <a:gd name="connsiteY19" fmla="*/ 823735 h 2194542"/>
                <a:gd name="connsiteX20" fmla="*/ 718440 w 1964066"/>
                <a:gd name="connsiteY20" fmla="*/ 831083 h 2194542"/>
                <a:gd name="connsiteX21" fmla="*/ 717222 w 1964066"/>
                <a:gd name="connsiteY21" fmla="*/ 831083 h 2194542"/>
                <a:gd name="connsiteX22" fmla="*/ 679788 w 1964066"/>
                <a:gd name="connsiteY22" fmla="*/ 895624 h 2194542"/>
                <a:gd name="connsiteX23" fmla="*/ 0 w 1964066"/>
                <a:gd name="connsiteY23" fmla="*/ 895624 h 2194542"/>
                <a:gd name="connsiteX24" fmla="*/ 388602 w 1964066"/>
                <a:gd name="connsiteY24" fmla="*/ 225621 h 2194542"/>
                <a:gd name="connsiteX25" fmla="*/ 387884 w 1964066"/>
                <a:gd name="connsiteY25" fmla="*/ 225621 h 2194542"/>
                <a:gd name="connsiteX26" fmla="*/ 403461 w 1964066"/>
                <a:gd name="connsiteY26" fmla="*/ 196922 h 2194542"/>
                <a:gd name="connsiteX27" fmla="*/ 773828 w 1964066"/>
                <a:gd name="connsiteY27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717222 w 1964066"/>
                <a:gd name="connsiteY20" fmla="*/ 831083 h 2194542"/>
                <a:gd name="connsiteX21" fmla="*/ 679788 w 1964066"/>
                <a:gd name="connsiteY21" fmla="*/ 895624 h 2194542"/>
                <a:gd name="connsiteX22" fmla="*/ 0 w 1964066"/>
                <a:gd name="connsiteY22" fmla="*/ 895624 h 2194542"/>
                <a:gd name="connsiteX23" fmla="*/ 388602 w 1964066"/>
                <a:gd name="connsiteY23" fmla="*/ 225621 h 2194542"/>
                <a:gd name="connsiteX24" fmla="*/ 387884 w 1964066"/>
                <a:gd name="connsiteY24" fmla="*/ 225621 h 2194542"/>
                <a:gd name="connsiteX25" fmla="*/ 403461 w 1964066"/>
                <a:gd name="connsiteY25" fmla="*/ 196922 h 2194542"/>
                <a:gd name="connsiteX26" fmla="*/ 773828 w 1964066"/>
                <a:gd name="connsiteY26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679788 w 1964066"/>
                <a:gd name="connsiteY20" fmla="*/ 895624 h 2194542"/>
                <a:gd name="connsiteX21" fmla="*/ 0 w 1964066"/>
                <a:gd name="connsiteY21" fmla="*/ 895624 h 2194542"/>
                <a:gd name="connsiteX22" fmla="*/ 388602 w 1964066"/>
                <a:gd name="connsiteY22" fmla="*/ 225621 h 2194542"/>
                <a:gd name="connsiteX23" fmla="*/ 387884 w 1964066"/>
                <a:gd name="connsiteY23" fmla="*/ 225621 h 2194542"/>
                <a:gd name="connsiteX24" fmla="*/ 403461 w 1964066"/>
                <a:gd name="connsiteY24" fmla="*/ 196922 h 2194542"/>
                <a:gd name="connsiteX25" fmla="*/ 773828 w 1964066"/>
                <a:gd name="connsiteY25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679788 w 1964066"/>
                <a:gd name="connsiteY19" fmla="*/ 895624 h 2194542"/>
                <a:gd name="connsiteX20" fmla="*/ 0 w 1964066"/>
                <a:gd name="connsiteY20" fmla="*/ 895624 h 2194542"/>
                <a:gd name="connsiteX21" fmla="*/ 388602 w 1964066"/>
                <a:gd name="connsiteY21" fmla="*/ 225621 h 2194542"/>
                <a:gd name="connsiteX22" fmla="*/ 387884 w 1964066"/>
                <a:gd name="connsiteY22" fmla="*/ 225621 h 2194542"/>
                <a:gd name="connsiteX23" fmla="*/ 403461 w 1964066"/>
                <a:gd name="connsiteY23" fmla="*/ 196922 h 2194542"/>
                <a:gd name="connsiteX24" fmla="*/ 773828 w 1964066"/>
                <a:gd name="connsiteY24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679788 w 1964066"/>
                <a:gd name="connsiteY18" fmla="*/ 895624 h 2194542"/>
                <a:gd name="connsiteX19" fmla="*/ 0 w 1964066"/>
                <a:gd name="connsiteY19" fmla="*/ 895624 h 2194542"/>
                <a:gd name="connsiteX20" fmla="*/ 388602 w 1964066"/>
                <a:gd name="connsiteY20" fmla="*/ 225621 h 2194542"/>
                <a:gd name="connsiteX21" fmla="*/ 387884 w 1964066"/>
                <a:gd name="connsiteY21" fmla="*/ 225621 h 2194542"/>
                <a:gd name="connsiteX22" fmla="*/ 403461 w 1964066"/>
                <a:gd name="connsiteY22" fmla="*/ 196922 h 2194542"/>
                <a:gd name="connsiteX23" fmla="*/ 773828 w 1964066"/>
                <a:gd name="connsiteY23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550588 w 1964066"/>
                <a:gd name="connsiteY3" fmla="*/ 895624 h 2194542"/>
                <a:gd name="connsiteX4" fmla="*/ 1550589 w 1964066"/>
                <a:gd name="connsiteY4" fmla="*/ 895624 h 2194542"/>
                <a:gd name="connsiteX5" fmla="*/ 1865060 w 1964066"/>
                <a:gd name="connsiteY5" fmla="*/ 1437814 h 2194542"/>
                <a:gd name="connsiteX6" fmla="*/ 1865059 w 1964066"/>
                <a:gd name="connsiteY6" fmla="*/ 1437814 h 2194542"/>
                <a:gd name="connsiteX7" fmla="*/ 1964066 w 1964066"/>
                <a:gd name="connsiteY7" fmla="*/ 1608517 h 2194542"/>
                <a:gd name="connsiteX8" fmla="*/ 1624172 w 1964066"/>
                <a:gd name="connsiteY8" fmla="*/ 2194542 h 2194542"/>
                <a:gd name="connsiteX9" fmla="*/ 1185270 w 1964066"/>
                <a:gd name="connsiteY9" fmla="*/ 1437814 h 2194542"/>
                <a:gd name="connsiteX10" fmla="*/ 1185271 w 1964066"/>
                <a:gd name="connsiteY10" fmla="*/ 1437814 h 2194542"/>
                <a:gd name="connsiteX11" fmla="*/ 870801 w 1964066"/>
                <a:gd name="connsiteY11" fmla="*/ 895624 h 2194542"/>
                <a:gd name="connsiteX12" fmla="*/ 870800 w 1964066"/>
                <a:gd name="connsiteY12" fmla="*/ 895624 h 2194542"/>
                <a:gd name="connsiteX13" fmla="*/ 821053 w 1964066"/>
                <a:gd name="connsiteY13" fmla="*/ 811377 h 2194542"/>
                <a:gd name="connsiteX14" fmla="*/ 773828 w 1964066"/>
                <a:gd name="connsiteY14" fmla="*/ 791815 h 2194542"/>
                <a:gd name="connsiteX15" fmla="*/ 747832 w 1964066"/>
                <a:gd name="connsiteY15" fmla="*/ 797064 h 2194542"/>
                <a:gd name="connsiteX16" fmla="*/ 729967 w 1964066"/>
                <a:gd name="connsiteY16" fmla="*/ 809109 h 2194542"/>
                <a:gd name="connsiteX17" fmla="*/ 679788 w 1964066"/>
                <a:gd name="connsiteY17" fmla="*/ 895624 h 2194542"/>
                <a:gd name="connsiteX18" fmla="*/ 0 w 1964066"/>
                <a:gd name="connsiteY18" fmla="*/ 895624 h 2194542"/>
                <a:gd name="connsiteX19" fmla="*/ 388602 w 1964066"/>
                <a:gd name="connsiteY19" fmla="*/ 225621 h 2194542"/>
                <a:gd name="connsiteX20" fmla="*/ 387884 w 1964066"/>
                <a:gd name="connsiteY20" fmla="*/ 225621 h 2194542"/>
                <a:gd name="connsiteX21" fmla="*/ 403461 w 1964066"/>
                <a:gd name="connsiteY21" fmla="*/ 196922 h 2194542"/>
                <a:gd name="connsiteX22" fmla="*/ 773828 w 1964066"/>
                <a:gd name="connsiteY22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387884 w 1964066"/>
                <a:gd name="connsiteY19" fmla="*/ 225621 h 2194542"/>
                <a:gd name="connsiteX20" fmla="*/ 403461 w 1964066"/>
                <a:gd name="connsiteY20" fmla="*/ 196922 h 2194542"/>
                <a:gd name="connsiteX21" fmla="*/ 773828 w 1964066"/>
                <a:gd name="connsiteY21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403461 w 1964066"/>
                <a:gd name="connsiteY19" fmla="*/ 196922 h 2194542"/>
                <a:gd name="connsiteX20" fmla="*/ 773828 w 1964066"/>
                <a:gd name="connsiteY20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403461 w 1964066"/>
                <a:gd name="connsiteY18" fmla="*/ 196922 h 2194542"/>
                <a:gd name="connsiteX19" fmla="*/ 773828 w 1964066"/>
                <a:gd name="connsiteY19" fmla="*/ 0 h 219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4066" h="2194542">
                  <a:moveTo>
                    <a:pt x="773828" y="0"/>
                  </a:moveTo>
                  <a:cubicBezTo>
                    <a:pt x="928001" y="0"/>
                    <a:pt x="1063929" y="78113"/>
                    <a:pt x="1144195" y="196922"/>
                  </a:cubicBezTo>
                  <a:lnTo>
                    <a:pt x="1550588" y="895624"/>
                  </a:lnTo>
                  <a:lnTo>
                    <a:pt x="1550589" y="895624"/>
                  </a:lnTo>
                  <a:lnTo>
                    <a:pt x="1865060" y="1437814"/>
                  </a:lnTo>
                  <a:lnTo>
                    <a:pt x="1865059" y="1437814"/>
                  </a:lnTo>
                  <a:lnTo>
                    <a:pt x="1964066" y="1608517"/>
                  </a:lnTo>
                  <a:lnTo>
                    <a:pt x="1624172" y="2194542"/>
                  </a:lnTo>
                  <a:lnTo>
                    <a:pt x="1185270" y="1437814"/>
                  </a:lnTo>
                  <a:lnTo>
                    <a:pt x="1185271" y="1437814"/>
                  </a:lnTo>
                  <a:lnTo>
                    <a:pt x="870801" y="895624"/>
                  </a:lnTo>
                  <a:lnTo>
                    <a:pt x="870800" y="895624"/>
                  </a:lnTo>
                  <a:lnTo>
                    <a:pt x="821053" y="811377"/>
                  </a:lnTo>
                  <a:cubicBezTo>
                    <a:pt x="808967" y="799291"/>
                    <a:pt x="792271" y="791815"/>
                    <a:pt x="773828" y="791815"/>
                  </a:cubicBezTo>
                  <a:cubicBezTo>
                    <a:pt x="764607" y="791815"/>
                    <a:pt x="755822" y="793684"/>
                    <a:pt x="747832" y="797064"/>
                  </a:cubicBezTo>
                  <a:lnTo>
                    <a:pt x="729967" y="809109"/>
                  </a:lnTo>
                  <a:lnTo>
                    <a:pt x="679788" y="895624"/>
                  </a:lnTo>
                  <a:lnTo>
                    <a:pt x="0" y="895624"/>
                  </a:lnTo>
                  <a:lnTo>
                    <a:pt x="403461" y="196922"/>
                  </a:lnTo>
                  <a:cubicBezTo>
                    <a:pt x="483727" y="78113"/>
                    <a:pt x="619656" y="0"/>
                    <a:pt x="7738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AF2EE95-1DDF-DD90-7F46-6AAF3F01D66D}"/>
                </a:ext>
              </a:extLst>
            </p:cNvPr>
            <p:cNvSpPr/>
            <p:nvPr/>
          </p:nvSpPr>
          <p:spPr bwMode="auto">
            <a:xfrm>
              <a:off x="7953381" y="998731"/>
              <a:ext cx="2362594" cy="1300008"/>
            </a:xfrm>
            <a:custGeom>
              <a:avLst/>
              <a:gdLst>
                <a:gd name="connsiteX0" fmla="*/ 422056 w 2362594"/>
                <a:gd name="connsiteY0" fmla="*/ 0 h 1300008"/>
                <a:gd name="connsiteX1" fmla="*/ 2048124 w 2362594"/>
                <a:gd name="connsiteY1" fmla="*/ 0 h 1300008"/>
                <a:gd name="connsiteX2" fmla="*/ 2362594 w 2362594"/>
                <a:gd name="connsiteY2" fmla="*/ 542190 h 1300008"/>
                <a:gd name="connsiteX3" fmla="*/ 763306 w 2362594"/>
                <a:gd name="connsiteY3" fmla="*/ 542190 h 1300008"/>
                <a:gd name="connsiteX4" fmla="*/ 751362 w 2362594"/>
                <a:gd name="connsiteY4" fmla="*/ 544600 h 1300008"/>
                <a:gd name="connsiteX5" fmla="*/ 712147 w 2362594"/>
                <a:gd name="connsiteY5" fmla="*/ 603762 h 1300008"/>
                <a:gd name="connsiteX6" fmla="*/ 717193 w 2362594"/>
                <a:gd name="connsiteY6" fmla="*/ 628755 h 1300008"/>
                <a:gd name="connsiteX7" fmla="*/ 718092 w 2362594"/>
                <a:gd name="connsiteY7" fmla="*/ 630088 h 1300008"/>
                <a:gd name="connsiteX8" fmla="*/ 715821 w 2362594"/>
                <a:gd name="connsiteY8" fmla="*/ 630092 h 1300008"/>
                <a:gd name="connsiteX9" fmla="*/ 763846 w 2362594"/>
                <a:gd name="connsiteY9" fmla="*/ 712893 h 1300008"/>
                <a:gd name="connsiteX10" fmla="*/ 423319 w 2362594"/>
                <a:gd name="connsiteY10" fmla="*/ 1300008 h 1300008"/>
                <a:gd name="connsiteX11" fmla="*/ 55359 w 2362594"/>
                <a:gd name="connsiteY11" fmla="*/ 665594 h 1300008"/>
                <a:gd name="connsiteX12" fmla="*/ 57327 w 2362594"/>
                <a:gd name="connsiteY12" fmla="*/ 664885 h 1300008"/>
                <a:gd name="connsiteX13" fmla="*/ 35367 w 2362594"/>
                <a:gd name="connsiteY13" fmla="*/ 624428 h 1300008"/>
                <a:gd name="connsiteX14" fmla="*/ 0 w 2362594"/>
                <a:gd name="connsiteY14" fmla="*/ 449248 h 1300008"/>
                <a:gd name="connsiteX15" fmla="*/ 359349 w 2362594"/>
                <a:gd name="connsiteY15" fmla="*/ 8341 h 1300008"/>
                <a:gd name="connsiteX16" fmla="*/ 422413 w 2362594"/>
                <a:gd name="connsiteY16" fmla="*/ 1984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62594" h="1300008">
                  <a:moveTo>
                    <a:pt x="422056" y="0"/>
                  </a:moveTo>
                  <a:lnTo>
                    <a:pt x="2048124" y="0"/>
                  </a:lnTo>
                  <a:lnTo>
                    <a:pt x="2362594" y="542190"/>
                  </a:lnTo>
                  <a:lnTo>
                    <a:pt x="763306" y="542190"/>
                  </a:lnTo>
                  <a:lnTo>
                    <a:pt x="751362" y="544600"/>
                  </a:lnTo>
                  <a:cubicBezTo>
                    <a:pt x="728317" y="554348"/>
                    <a:pt x="712147" y="577167"/>
                    <a:pt x="712147" y="603762"/>
                  </a:cubicBezTo>
                  <a:cubicBezTo>
                    <a:pt x="712146" y="612628"/>
                    <a:pt x="713943" y="621073"/>
                    <a:pt x="717193" y="628755"/>
                  </a:cubicBezTo>
                  <a:lnTo>
                    <a:pt x="718092" y="630088"/>
                  </a:lnTo>
                  <a:lnTo>
                    <a:pt x="715821" y="630092"/>
                  </a:lnTo>
                  <a:lnTo>
                    <a:pt x="763846" y="712893"/>
                  </a:lnTo>
                  <a:lnTo>
                    <a:pt x="423319" y="1300008"/>
                  </a:lnTo>
                  <a:lnTo>
                    <a:pt x="55359" y="665594"/>
                  </a:lnTo>
                  <a:lnTo>
                    <a:pt x="57327" y="664885"/>
                  </a:lnTo>
                  <a:lnTo>
                    <a:pt x="35367" y="624428"/>
                  </a:lnTo>
                  <a:cubicBezTo>
                    <a:pt x="12594" y="570585"/>
                    <a:pt x="0" y="511387"/>
                    <a:pt x="0" y="449248"/>
                  </a:cubicBezTo>
                  <a:cubicBezTo>
                    <a:pt x="0" y="231762"/>
                    <a:pt x="154269" y="50307"/>
                    <a:pt x="359349" y="8341"/>
                  </a:cubicBezTo>
                  <a:lnTo>
                    <a:pt x="422413" y="198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05785F55-EE60-0A3E-2218-ED23FF3856C1}"/>
                </a:ext>
              </a:extLst>
            </p:cNvPr>
            <p:cNvSpPr/>
            <p:nvPr/>
          </p:nvSpPr>
          <p:spPr bwMode="auto">
            <a:xfrm>
              <a:off x="7953382" y="1540921"/>
              <a:ext cx="1542642" cy="2059585"/>
            </a:xfrm>
            <a:custGeom>
              <a:avLst/>
              <a:gdLst>
                <a:gd name="connsiteX0" fmla="*/ 862853 w 1542642"/>
                <a:gd name="connsiteY0" fmla="*/ 0 h 2059585"/>
                <a:gd name="connsiteX1" fmla="*/ 1542642 w 1542642"/>
                <a:gd name="connsiteY1" fmla="*/ 0 h 2059585"/>
                <a:gd name="connsiteX2" fmla="*/ 716051 w 1542642"/>
                <a:gd name="connsiteY2" fmla="*/ 1425157 h 2059585"/>
                <a:gd name="connsiteX3" fmla="*/ 717131 w 1542642"/>
                <a:gd name="connsiteY3" fmla="*/ 1425159 h 2059585"/>
                <a:gd name="connsiteX4" fmla="*/ 712148 w 1542642"/>
                <a:gd name="connsiteY4" fmla="*/ 1449842 h 2059585"/>
                <a:gd name="connsiteX5" fmla="*/ 751363 w 1542642"/>
                <a:gd name="connsiteY5" fmla="*/ 1509003 h 2059585"/>
                <a:gd name="connsiteX6" fmla="*/ 769866 w 1542642"/>
                <a:gd name="connsiteY6" fmla="*/ 1512738 h 2059585"/>
                <a:gd name="connsiteX7" fmla="*/ 769454 w 1542642"/>
                <a:gd name="connsiteY7" fmla="*/ 1513455 h 2059585"/>
                <a:gd name="connsiteX8" fmla="*/ 861588 w 1542642"/>
                <a:gd name="connsiteY8" fmla="*/ 1513455 h 2059585"/>
                <a:gd name="connsiteX9" fmla="*/ 1177324 w 1542642"/>
                <a:gd name="connsiteY9" fmla="*/ 2057826 h 2059585"/>
                <a:gd name="connsiteX10" fmla="*/ 449221 w 1542642"/>
                <a:gd name="connsiteY10" fmla="*/ 2057826 h 2059585"/>
                <a:gd name="connsiteX11" fmla="*/ 448905 w 1542642"/>
                <a:gd name="connsiteY11" fmla="*/ 2059585 h 2059585"/>
                <a:gd name="connsiteX12" fmla="*/ 359349 w 1542642"/>
                <a:gd name="connsiteY12" fmla="*/ 2050557 h 2059585"/>
                <a:gd name="connsiteX13" fmla="*/ 0 w 1542642"/>
                <a:gd name="connsiteY13" fmla="*/ 1609650 h 2059585"/>
                <a:gd name="connsiteX14" fmla="*/ 35367 w 1542642"/>
                <a:gd name="connsiteY14" fmla="*/ 1434470 h 2059585"/>
                <a:gd name="connsiteX15" fmla="*/ 54066 w 1542642"/>
                <a:gd name="connsiteY15" fmla="*/ 1400020 h 2059585"/>
                <a:gd name="connsiteX16" fmla="*/ 51399 w 1542642"/>
                <a:gd name="connsiteY16" fmla="*/ 1399059 h 20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42642" h="2059585">
                  <a:moveTo>
                    <a:pt x="862853" y="0"/>
                  </a:moveTo>
                  <a:lnTo>
                    <a:pt x="1542642" y="0"/>
                  </a:lnTo>
                  <a:lnTo>
                    <a:pt x="716051" y="1425157"/>
                  </a:lnTo>
                  <a:lnTo>
                    <a:pt x="717131" y="1425159"/>
                  </a:lnTo>
                  <a:lnTo>
                    <a:pt x="712148" y="1449842"/>
                  </a:lnTo>
                  <a:cubicBezTo>
                    <a:pt x="712148" y="1476438"/>
                    <a:pt x="728318" y="1499256"/>
                    <a:pt x="751363" y="1509003"/>
                  </a:cubicBezTo>
                  <a:lnTo>
                    <a:pt x="769866" y="1512738"/>
                  </a:lnTo>
                  <a:lnTo>
                    <a:pt x="769454" y="1513455"/>
                  </a:lnTo>
                  <a:lnTo>
                    <a:pt x="861588" y="1513455"/>
                  </a:lnTo>
                  <a:lnTo>
                    <a:pt x="1177324" y="2057826"/>
                  </a:lnTo>
                  <a:lnTo>
                    <a:pt x="449221" y="2057826"/>
                  </a:lnTo>
                  <a:lnTo>
                    <a:pt x="448905" y="2059585"/>
                  </a:lnTo>
                  <a:lnTo>
                    <a:pt x="359349" y="2050557"/>
                  </a:lnTo>
                  <a:cubicBezTo>
                    <a:pt x="154269" y="2008591"/>
                    <a:pt x="0" y="1827137"/>
                    <a:pt x="0" y="1609650"/>
                  </a:cubicBezTo>
                  <a:cubicBezTo>
                    <a:pt x="0" y="1547511"/>
                    <a:pt x="12594" y="1488314"/>
                    <a:pt x="35367" y="1434470"/>
                  </a:cubicBezTo>
                  <a:lnTo>
                    <a:pt x="54066" y="1400020"/>
                  </a:lnTo>
                  <a:lnTo>
                    <a:pt x="51399" y="1399059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8E7BB3C-DC78-31FE-CDE7-8E4FCD33B51C}"/>
                </a:ext>
              </a:extLst>
            </p:cNvPr>
            <p:cNvSpPr/>
            <p:nvPr/>
          </p:nvSpPr>
          <p:spPr bwMode="auto">
            <a:xfrm>
              <a:off x="10315977" y="997928"/>
              <a:ext cx="1542644" cy="2056448"/>
            </a:xfrm>
            <a:custGeom>
              <a:avLst/>
              <a:gdLst>
                <a:gd name="connsiteX0" fmla="*/ 1092594 w 1542644"/>
                <a:gd name="connsiteY0" fmla="*/ 0 h 2056448"/>
                <a:gd name="connsiteX1" fmla="*/ 1100550 w 1542644"/>
                <a:gd name="connsiteY1" fmla="*/ 802 h 2056448"/>
                <a:gd name="connsiteX2" fmla="*/ 1103464 w 1542644"/>
                <a:gd name="connsiteY2" fmla="*/ 802 h 2056448"/>
                <a:gd name="connsiteX3" fmla="*/ 1103412 w 1542644"/>
                <a:gd name="connsiteY3" fmla="*/ 1091 h 2056448"/>
                <a:gd name="connsiteX4" fmla="*/ 1183295 w 1542644"/>
                <a:gd name="connsiteY4" fmla="*/ 9143 h 2056448"/>
                <a:gd name="connsiteX5" fmla="*/ 1542644 w 1542644"/>
                <a:gd name="connsiteY5" fmla="*/ 450050 h 2056448"/>
                <a:gd name="connsiteX6" fmla="*/ 1507277 w 1542644"/>
                <a:gd name="connsiteY6" fmla="*/ 625230 h 2056448"/>
                <a:gd name="connsiteX7" fmla="*/ 1492876 w 1542644"/>
                <a:gd name="connsiteY7" fmla="*/ 651762 h 2056448"/>
                <a:gd name="connsiteX8" fmla="*/ 1495270 w 1542644"/>
                <a:gd name="connsiteY8" fmla="*/ 652625 h 2056448"/>
                <a:gd name="connsiteX9" fmla="*/ 681054 w 1542644"/>
                <a:gd name="connsiteY9" fmla="*/ 2056448 h 2056448"/>
                <a:gd name="connsiteX10" fmla="*/ 0 w 1542644"/>
                <a:gd name="connsiteY10" fmla="*/ 2056448 h 2056448"/>
                <a:gd name="connsiteX11" fmla="*/ 828186 w 1542644"/>
                <a:gd name="connsiteY11" fmla="*/ 628539 h 2056448"/>
                <a:gd name="connsiteX12" fmla="*/ 833026 w 1542644"/>
                <a:gd name="connsiteY12" fmla="*/ 604566 h 2056448"/>
                <a:gd name="connsiteX13" fmla="*/ 793811 w 1542644"/>
                <a:gd name="connsiteY13" fmla="*/ 545405 h 2056448"/>
                <a:gd name="connsiteX14" fmla="*/ 781861 w 1542644"/>
                <a:gd name="connsiteY14" fmla="*/ 542992 h 2056448"/>
                <a:gd name="connsiteX15" fmla="*/ 679788 w 1542644"/>
                <a:gd name="connsiteY15" fmla="*/ 542992 h 2056448"/>
                <a:gd name="connsiteX16" fmla="*/ 365317 w 1542644"/>
                <a:gd name="connsiteY16" fmla="*/ 802 h 2056448"/>
                <a:gd name="connsiteX17" fmla="*/ 1088509 w 1542644"/>
                <a:gd name="connsiteY17" fmla="*/ 802 h 2056448"/>
                <a:gd name="connsiteX18" fmla="*/ 1088580 w 1542644"/>
                <a:gd name="connsiteY18" fmla="*/ 405 h 205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42644" h="2056448">
                  <a:moveTo>
                    <a:pt x="1092594" y="0"/>
                  </a:moveTo>
                  <a:lnTo>
                    <a:pt x="1100550" y="802"/>
                  </a:lnTo>
                  <a:lnTo>
                    <a:pt x="1103464" y="802"/>
                  </a:lnTo>
                  <a:lnTo>
                    <a:pt x="1103412" y="1091"/>
                  </a:lnTo>
                  <a:lnTo>
                    <a:pt x="1183295" y="9143"/>
                  </a:lnTo>
                  <a:cubicBezTo>
                    <a:pt x="1388375" y="51109"/>
                    <a:pt x="1542644" y="232564"/>
                    <a:pt x="1542644" y="450050"/>
                  </a:cubicBezTo>
                  <a:cubicBezTo>
                    <a:pt x="1542644" y="512189"/>
                    <a:pt x="1530051" y="571387"/>
                    <a:pt x="1507277" y="625230"/>
                  </a:cubicBezTo>
                  <a:lnTo>
                    <a:pt x="1492876" y="651762"/>
                  </a:lnTo>
                  <a:lnTo>
                    <a:pt x="1495270" y="652625"/>
                  </a:lnTo>
                  <a:lnTo>
                    <a:pt x="681054" y="2056448"/>
                  </a:lnTo>
                  <a:lnTo>
                    <a:pt x="0" y="2056448"/>
                  </a:lnTo>
                  <a:lnTo>
                    <a:pt x="828186" y="628539"/>
                  </a:lnTo>
                  <a:lnTo>
                    <a:pt x="833026" y="604566"/>
                  </a:lnTo>
                  <a:cubicBezTo>
                    <a:pt x="833026" y="577970"/>
                    <a:pt x="816856" y="555152"/>
                    <a:pt x="793811" y="545405"/>
                  </a:cubicBezTo>
                  <a:lnTo>
                    <a:pt x="781861" y="542992"/>
                  </a:lnTo>
                  <a:lnTo>
                    <a:pt x="679788" y="542992"/>
                  </a:lnTo>
                  <a:lnTo>
                    <a:pt x="365317" y="802"/>
                  </a:lnTo>
                  <a:lnTo>
                    <a:pt x="1088509" y="802"/>
                  </a:lnTo>
                  <a:lnTo>
                    <a:pt x="1088580" y="40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2AED8BFB-141D-06F7-A7F6-6AB2F39AE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024" y="2298739"/>
              <a:ext cx="2362597" cy="1301883"/>
            </a:xfrm>
            <a:custGeom>
              <a:avLst/>
              <a:gdLst>
                <a:gd name="connsiteX0" fmla="*/ 1939275 w 2362597"/>
                <a:gd name="connsiteY0" fmla="*/ 0 h 1301883"/>
                <a:gd name="connsiteX1" fmla="*/ 2304744 w 2362597"/>
                <a:gd name="connsiteY1" fmla="*/ 630119 h 1301883"/>
                <a:gd name="connsiteX2" fmla="*/ 2302425 w 2362597"/>
                <a:gd name="connsiteY2" fmla="*/ 630955 h 1301883"/>
                <a:gd name="connsiteX3" fmla="*/ 2327230 w 2362597"/>
                <a:gd name="connsiteY3" fmla="*/ 676653 h 1301883"/>
                <a:gd name="connsiteX4" fmla="*/ 2362597 w 2362597"/>
                <a:gd name="connsiteY4" fmla="*/ 851833 h 1301883"/>
                <a:gd name="connsiteX5" fmla="*/ 1912547 w 2362597"/>
                <a:gd name="connsiteY5" fmla="*/ 1301883 h 1301883"/>
                <a:gd name="connsiteX6" fmla="*/ 1906815 w 2362597"/>
                <a:gd name="connsiteY6" fmla="*/ 1301305 h 1301883"/>
                <a:gd name="connsiteX7" fmla="*/ 1906582 w 2362597"/>
                <a:gd name="connsiteY7" fmla="*/ 1300008 h 1301883"/>
                <a:gd name="connsiteX8" fmla="*/ 315735 w 2362597"/>
                <a:gd name="connsiteY8" fmla="*/ 1300009 h 1301883"/>
                <a:gd name="connsiteX9" fmla="*/ 0 w 2362597"/>
                <a:gd name="connsiteY9" fmla="*/ 755638 h 1301883"/>
                <a:gd name="connsiteX10" fmla="*/ 1597781 w 2362597"/>
                <a:gd name="connsiteY10" fmla="*/ 755637 h 1301883"/>
                <a:gd name="connsiteX11" fmla="*/ 1597150 w 2362597"/>
                <a:gd name="connsiteY11" fmla="*/ 754538 h 1301883"/>
                <a:gd name="connsiteX12" fmla="*/ 1613763 w 2362597"/>
                <a:gd name="connsiteY12" fmla="*/ 751184 h 1301883"/>
                <a:gd name="connsiteX13" fmla="*/ 1652978 w 2362597"/>
                <a:gd name="connsiteY13" fmla="*/ 692024 h 1301883"/>
                <a:gd name="connsiteX14" fmla="*/ 1648768 w 2362597"/>
                <a:gd name="connsiteY14" fmla="*/ 671176 h 1301883"/>
                <a:gd name="connsiteX15" fmla="*/ 1599381 w 2362597"/>
                <a:gd name="connsiteY15" fmla="*/ 586025 h 130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62597" h="1301883">
                  <a:moveTo>
                    <a:pt x="1939275" y="0"/>
                  </a:moveTo>
                  <a:lnTo>
                    <a:pt x="2304744" y="630119"/>
                  </a:lnTo>
                  <a:lnTo>
                    <a:pt x="2302425" y="630955"/>
                  </a:lnTo>
                  <a:lnTo>
                    <a:pt x="2327230" y="676653"/>
                  </a:lnTo>
                  <a:cubicBezTo>
                    <a:pt x="2350004" y="730497"/>
                    <a:pt x="2362597" y="789694"/>
                    <a:pt x="2362597" y="851833"/>
                  </a:cubicBezTo>
                  <a:cubicBezTo>
                    <a:pt x="2362597" y="1100389"/>
                    <a:pt x="2161103" y="1301883"/>
                    <a:pt x="1912547" y="1301883"/>
                  </a:cubicBezTo>
                  <a:lnTo>
                    <a:pt x="1906815" y="1301305"/>
                  </a:lnTo>
                  <a:lnTo>
                    <a:pt x="1906582" y="1300008"/>
                  </a:lnTo>
                  <a:lnTo>
                    <a:pt x="315735" y="1300009"/>
                  </a:lnTo>
                  <a:lnTo>
                    <a:pt x="0" y="755638"/>
                  </a:lnTo>
                  <a:lnTo>
                    <a:pt x="1597781" y="755637"/>
                  </a:lnTo>
                  <a:lnTo>
                    <a:pt x="1597150" y="754538"/>
                  </a:lnTo>
                  <a:lnTo>
                    <a:pt x="1613763" y="751184"/>
                  </a:lnTo>
                  <a:cubicBezTo>
                    <a:pt x="1636807" y="741438"/>
                    <a:pt x="1652977" y="718619"/>
                    <a:pt x="1652978" y="692024"/>
                  </a:cubicBezTo>
                  <a:lnTo>
                    <a:pt x="1648768" y="671176"/>
                  </a:lnTo>
                  <a:lnTo>
                    <a:pt x="1599381" y="58602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9D93EF6E-3D3A-6C6B-FE1C-7980DFA203E9}"/>
                </a:ext>
              </a:extLst>
            </p:cNvPr>
            <p:cNvSpPr/>
            <p:nvPr/>
          </p:nvSpPr>
          <p:spPr bwMode="auto">
            <a:xfrm rot="10800000">
              <a:off x="8717320" y="2301954"/>
              <a:ext cx="1964066" cy="2194542"/>
            </a:xfrm>
            <a:custGeom>
              <a:avLst/>
              <a:gdLst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9216 w 1964066"/>
                <a:gd name="connsiteY15" fmla="*/ 831083 h 2194542"/>
                <a:gd name="connsiteX16" fmla="*/ 821053 w 1964066"/>
                <a:gd name="connsiteY16" fmla="*/ 811377 h 2194542"/>
                <a:gd name="connsiteX17" fmla="*/ 773828 w 1964066"/>
                <a:gd name="connsiteY17" fmla="*/ 791815 h 2194542"/>
                <a:gd name="connsiteX18" fmla="*/ 747832 w 1964066"/>
                <a:gd name="connsiteY18" fmla="*/ 797064 h 2194542"/>
                <a:gd name="connsiteX19" fmla="*/ 729967 w 1964066"/>
                <a:gd name="connsiteY19" fmla="*/ 809109 h 2194542"/>
                <a:gd name="connsiteX20" fmla="*/ 721484 w 1964066"/>
                <a:gd name="connsiteY20" fmla="*/ 823735 h 2194542"/>
                <a:gd name="connsiteX21" fmla="*/ 718440 w 1964066"/>
                <a:gd name="connsiteY21" fmla="*/ 831083 h 2194542"/>
                <a:gd name="connsiteX22" fmla="*/ 717222 w 1964066"/>
                <a:gd name="connsiteY22" fmla="*/ 831083 h 2194542"/>
                <a:gd name="connsiteX23" fmla="*/ 679788 w 1964066"/>
                <a:gd name="connsiteY23" fmla="*/ 895624 h 2194542"/>
                <a:gd name="connsiteX24" fmla="*/ 0 w 1964066"/>
                <a:gd name="connsiteY24" fmla="*/ 895624 h 2194542"/>
                <a:gd name="connsiteX25" fmla="*/ 388602 w 1964066"/>
                <a:gd name="connsiteY25" fmla="*/ 225621 h 2194542"/>
                <a:gd name="connsiteX26" fmla="*/ 387884 w 1964066"/>
                <a:gd name="connsiteY26" fmla="*/ 225621 h 2194542"/>
                <a:gd name="connsiteX27" fmla="*/ 403461 w 1964066"/>
                <a:gd name="connsiteY27" fmla="*/ 196922 h 2194542"/>
                <a:gd name="connsiteX28" fmla="*/ 773828 w 1964066"/>
                <a:gd name="connsiteY28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1053 w 1964066"/>
                <a:gd name="connsiteY15" fmla="*/ 811377 h 2194542"/>
                <a:gd name="connsiteX16" fmla="*/ 773828 w 1964066"/>
                <a:gd name="connsiteY16" fmla="*/ 791815 h 2194542"/>
                <a:gd name="connsiteX17" fmla="*/ 747832 w 1964066"/>
                <a:gd name="connsiteY17" fmla="*/ 797064 h 2194542"/>
                <a:gd name="connsiteX18" fmla="*/ 729967 w 1964066"/>
                <a:gd name="connsiteY18" fmla="*/ 809109 h 2194542"/>
                <a:gd name="connsiteX19" fmla="*/ 721484 w 1964066"/>
                <a:gd name="connsiteY19" fmla="*/ 823735 h 2194542"/>
                <a:gd name="connsiteX20" fmla="*/ 718440 w 1964066"/>
                <a:gd name="connsiteY20" fmla="*/ 831083 h 2194542"/>
                <a:gd name="connsiteX21" fmla="*/ 717222 w 1964066"/>
                <a:gd name="connsiteY21" fmla="*/ 831083 h 2194542"/>
                <a:gd name="connsiteX22" fmla="*/ 679788 w 1964066"/>
                <a:gd name="connsiteY22" fmla="*/ 895624 h 2194542"/>
                <a:gd name="connsiteX23" fmla="*/ 0 w 1964066"/>
                <a:gd name="connsiteY23" fmla="*/ 895624 h 2194542"/>
                <a:gd name="connsiteX24" fmla="*/ 388602 w 1964066"/>
                <a:gd name="connsiteY24" fmla="*/ 225621 h 2194542"/>
                <a:gd name="connsiteX25" fmla="*/ 387884 w 1964066"/>
                <a:gd name="connsiteY25" fmla="*/ 225621 h 2194542"/>
                <a:gd name="connsiteX26" fmla="*/ 403461 w 1964066"/>
                <a:gd name="connsiteY26" fmla="*/ 196922 h 2194542"/>
                <a:gd name="connsiteX27" fmla="*/ 773828 w 1964066"/>
                <a:gd name="connsiteY27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717222 w 1964066"/>
                <a:gd name="connsiteY20" fmla="*/ 831083 h 2194542"/>
                <a:gd name="connsiteX21" fmla="*/ 679788 w 1964066"/>
                <a:gd name="connsiteY21" fmla="*/ 895624 h 2194542"/>
                <a:gd name="connsiteX22" fmla="*/ 0 w 1964066"/>
                <a:gd name="connsiteY22" fmla="*/ 895624 h 2194542"/>
                <a:gd name="connsiteX23" fmla="*/ 388602 w 1964066"/>
                <a:gd name="connsiteY23" fmla="*/ 225621 h 2194542"/>
                <a:gd name="connsiteX24" fmla="*/ 387884 w 1964066"/>
                <a:gd name="connsiteY24" fmla="*/ 225621 h 2194542"/>
                <a:gd name="connsiteX25" fmla="*/ 403461 w 1964066"/>
                <a:gd name="connsiteY25" fmla="*/ 196922 h 2194542"/>
                <a:gd name="connsiteX26" fmla="*/ 773828 w 1964066"/>
                <a:gd name="connsiteY26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679788 w 1964066"/>
                <a:gd name="connsiteY20" fmla="*/ 895624 h 2194542"/>
                <a:gd name="connsiteX21" fmla="*/ 0 w 1964066"/>
                <a:gd name="connsiteY21" fmla="*/ 895624 h 2194542"/>
                <a:gd name="connsiteX22" fmla="*/ 388602 w 1964066"/>
                <a:gd name="connsiteY22" fmla="*/ 225621 h 2194542"/>
                <a:gd name="connsiteX23" fmla="*/ 387884 w 1964066"/>
                <a:gd name="connsiteY23" fmla="*/ 225621 h 2194542"/>
                <a:gd name="connsiteX24" fmla="*/ 403461 w 1964066"/>
                <a:gd name="connsiteY24" fmla="*/ 196922 h 2194542"/>
                <a:gd name="connsiteX25" fmla="*/ 773828 w 1964066"/>
                <a:gd name="connsiteY25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679788 w 1964066"/>
                <a:gd name="connsiteY19" fmla="*/ 895624 h 2194542"/>
                <a:gd name="connsiteX20" fmla="*/ 0 w 1964066"/>
                <a:gd name="connsiteY20" fmla="*/ 895624 h 2194542"/>
                <a:gd name="connsiteX21" fmla="*/ 388602 w 1964066"/>
                <a:gd name="connsiteY21" fmla="*/ 225621 h 2194542"/>
                <a:gd name="connsiteX22" fmla="*/ 387884 w 1964066"/>
                <a:gd name="connsiteY22" fmla="*/ 225621 h 2194542"/>
                <a:gd name="connsiteX23" fmla="*/ 403461 w 1964066"/>
                <a:gd name="connsiteY23" fmla="*/ 196922 h 2194542"/>
                <a:gd name="connsiteX24" fmla="*/ 773828 w 1964066"/>
                <a:gd name="connsiteY24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679788 w 1964066"/>
                <a:gd name="connsiteY18" fmla="*/ 895624 h 2194542"/>
                <a:gd name="connsiteX19" fmla="*/ 0 w 1964066"/>
                <a:gd name="connsiteY19" fmla="*/ 895624 h 2194542"/>
                <a:gd name="connsiteX20" fmla="*/ 388602 w 1964066"/>
                <a:gd name="connsiteY20" fmla="*/ 225621 h 2194542"/>
                <a:gd name="connsiteX21" fmla="*/ 387884 w 1964066"/>
                <a:gd name="connsiteY21" fmla="*/ 225621 h 2194542"/>
                <a:gd name="connsiteX22" fmla="*/ 403461 w 1964066"/>
                <a:gd name="connsiteY22" fmla="*/ 196922 h 2194542"/>
                <a:gd name="connsiteX23" fmla="*/ 773828 w 1964066"/>
                <a:gd name="connsiteY23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550588 w 1964066"/>
                <a:gd name="connsiteY3" fmla="*/ 895624 h 2194542"/>
                <a:gd name="connsiteX4" fmla="*/ 1550589 w 1964066"/>
                <a:gd name="connsiteY4" fmla="*/ 895624 h 2194542"/>
                <a:gd name="connsiteX5" fmla="*/ 1865060 w 1964066"/>
                <a:gd name="connsiteY5" fmla="*/ 1437814 h 2194542"/>
                <a:gd name="connsiteX6" fmla="*/ 1865059 w 1964066"/>
                <a:gd name="connsiteY6" fmla="*/ 1437814 h 2194542"/>
                <a:gd name="connsiteX7" fmla="*/ 1964066 w 1964066"/>
                <a:gd name="connsiteY7" fmla="*/ 1608517 h 2194542"/>
                <a:gd name="connsiteX8" fmla="*/ 1624172 w 1964066"/>
                <a:gd name="connsiteY8" fmla="*/ 2194542 h 2194542"/>
                <a:gd name="connsiteX9" fmla="*/ 1185270 w 1964066"/>
                <a:gd name="connsiteY9" fmla="*/ 1437814 h 2194542"/>
                <a:gd name="connsiteX10" fmla="*/ 1185271 w 1964066"/>
                <a:gd name="connsiteY10" fmla="*/ 1437814 h 2194542"/>
                <a:gd name="connsiteX11" fmla="*/ 870801 w 1964066"/>
                <a:gd name="connsiteY11" fmla="*/ 895624 h 2194542"/>
                <a:gd name="connsiteX12" fmla="*/ 870800 w 1964066"/>
                <a:gd name="connsiteY12" fmla="*/ 895624 h 2194542"/>
                <a:gd name="connsiteX13" fmla="*/ 821053 w 1964066"/>
                <a:gd name="connsiteY13" fmla="*/ 811377 h 2194542"/>
                <a:gd name="connsiteX14" fmla="*/ 773828 w 1964066"/>
                <a:gd name="connsiteY14" fmla="*/ 791815 h 2194542"/>
                <a:gd name="connsiteX15" fmla="*/ 747832 w 1964066"/>
                <a:gd name="connsiteY15" fmla="*/ 797064 h 2194542"/>
                <a:gd name="connsiteX16" fmla="*/ 729967 w 1964066"/>
                <a:gd name="connsiteY16" fmla="*/ 809109 h 2194542"/>
                <a:gd name="connsiteX17" fmla="*/ 679788 w 1964066"/>
                <a:gd name="connsiteY17" fmla="*/ 895624 h 2194542"/>
                <a:gd name="connsiteX18" fmla="*/ 0 w 1964066"/>
                <a:gd name="connsiteY18" fmla="*/ 895624 h 2194542"/>
                <a:gd name="connsiteX19" fmla="*/ 388602 w 1964066"/>
                <a:gd name="connsiteY19" fmla="*/ 225621 h 2194542"/>
                <a:gd name="connsiteX20" fmla="*/ 387884 w 1964066"/>
                <a:gd name="connsiteY20" fmla="*/ 225621 h 2194542"/>
                <a:gd name="connsiteX21" fmla="*/ 403461 w 1964066"/>
                <a:gd name="connsiteY21" fmla="*/ 196922 h 2194542"/>
                <a:gd name="connsiteX22" fmla="*/ 773828 w 1964066"/>
                <a:gd name="connsiteY22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387884 w 1964066"/>
                <a:gd name="connsiteY19" fmla="*/ 225621 h 2194542"/>
                <a:gd name="connsiteX20" fmla="*/ 403461 w 1964066"/>
                <a:gd name="connsiteY20" fmla="*/ 196922 h 2194542"/>
                <a:gd name="connsiteX21" fmla="*/ 773828 w 1964066"/>
                <a:gd name="connsiteY21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403461 w 1964066"/>
                <a:gd name="connsiteY19" fmla="*/ 196922 h 2194542"/>
                <a:gd name="connsiteX20" fmla="*/ 773828 w 1964066"/>
                <a:gd name="connsiteY20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403461 w 1964066"/>
                <a:gd name="connsiteY18" fmla="*/ 196922 h 2194542"/>
                <a:gd name="connsiteX19" fmla="*/ 773828 w 1964066"/>
                <a:gd name="connsiteY19" fmla="*/ 0 h 219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4066" h="2194542">
                  <a:moveTo>
                    <a:pt x="773828" y="0"/>
                  </a:moveTo>
                  <a:cubicBezTo>
                    <a:pt x="928001" y="0"/>
                    <a:pt x="1063929" y="78113"/>
                    <a:pt x="1144195" y="196922"/>
                  </a:cubicBezTo>
                  <a:lnTo>
                    <a:pt x="1550588" y="895624"/>
                  </a:lnTo>
                  <a:lnTo>
                    <a:pt x="1550589" y="895624"/>
                  </a:lnTo>
                  <a:lnTo>
                    <a:pt x="1865060" y="1437814"/>
                  </a:lnTo>
                  <a:lnTo>
                    <a:pt x="1865059" y="1437814"/>
                  </a:lnTo>
                  <a:lnTo>
                    <a:pt x="1964066" y="1608517"/>
                  </a:lnTo>
                  <a:lnTo>
                    <a:pt x="1624172" y="2194542"/>
                  </a:lnTo>
                  <a:lnTo>
                    <a:pt x="1185270" y="1437814"/>
                  </a:lnTo>
                  <a:lnTo>
                    <a:pt x="1185271" y="1437814"/>
                  </a:lnTo>
                  <a:lnTo>
                    <a:pt x="870801" y="895624"/>
                  </a:lnTo>
                  <a:lnTo>
                    <a:pt x="870800" y="895624"/>
                  </a:lnTo>
                  <a:lnTo>
                    <a:pt x="821053" y="811377"/>
                  </a:lnTo>
                  <a:cubicBezTo>
                    <a:pt x="808967" y="799291"/>
                    <a:pt x="792271" y="791815"/>
                    <a:pt x="773828" y="791815"/>
                  </a:cubicBezTo>
                  <a:cubicBezTo>
                    <a:pt x="764607" y="791815"/>
                    <a:pt x="755822" y="793684"/>
                    <a:pt x="747832" y="797064"/>
                  </a:cubicBezTo>
                  <a:lnTo>
                    <a:pt x="729967" y="809109"/>
                  </a:lnTo>
                  <a:lnTo>
                    <a:pt x="679788" y="895624"/>
                  </a:lnTo>
                  <a:lnTo>
                    <a:pt x="0" y="895624"/>
                  </a:lnTo>
                  <a:lnTo>
                    <a:pt x="403461" y="196922"/>
                  </a:lnTo>
                  <a:cubicBezTo>
                    <a:pt x="483727" y="78113"/>
                    <a:pt x="619656" y="0"/>
                    <a:pt x="7738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3939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0E548A-DEA3-08F1-9950-78CCB18DC04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ねじれ角丸星型図形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E49FD9A-BB77-4D75-266C-8E3307E810F0}"/>
              </a:ext>
            </a:extLst>
          </p:cNvPr>
          <p:cNvGrpSpPr/>
          <p:nvPr/>
        </p:nvGrpSpPr>
        <p:grpSpPr>
          <a:xfrm>
            <a:off x="3700709" y="942136"/>
            <a:ext cx="2547692" cy="2480837"/>
            <a:chOff x="929182" y="3348559"/>
            <a:chExt cx="2864127" cy="2788968"/>
          </a:xfrm>
          <a:solidFill>
            <a:srgbClr val="FF0000"/>
          </a:solidFill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0D36282-20C8-4929-D7FF-48F55F7A8DA2}"/>
                </a:ext>
              </a:extLst>
            </p:cNvPr>
            <p:cNvSpPr/>
            <p:nvPr/>
          </p:nvSpPr>
          <p:spPr bwMode="auto">
            <a:xfrm rot="4500000">
              <a:off x="1548288" y="3661346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216BF2D-ADEC-3433-FB62-CDB38053039B}"/>
                </a:ext>
              </a:extLst>
            </p:cNvPr>
            <p:cNvSpPr/>
            <p:nvPr/>
          </p:nvSpPr>
          <p:spPr bwMode="auto">
            <a:xfrm rot="8837804">
              <a:off x="2111996" y="4132415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1825EC1-564B-E5CE-E73F-9276282FF709}"/>
                </a:ext>
              </a:extLst>
            </p:cNvPr>
            <p:cNvSpPr/>
            <p:nvPr/>
          </p:nvSpPr>
          <p:spPr bwMode="auto">
            <a:xfrm rot="13127550">
              <a:off x="1842121" y="4816628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BD4EA23-9684-BA3B-8292-0429132DD6A5}"/>
                </a:ext>
              </a:extLst>
            </p:cNvPr>
            <p:cNvSpPr/>
            <p:nvPr/>
          </p:nvSpPr>
          <p:spPr bwMode="auto">
            <a:xfrm rot="17475368">
              <a:off x="1108694" y="4769001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2B40634-3B8C-6FA3-93BE-0077B6F4B1C0}"/>
                </a:ext>
              </a:extLst>
            </p:cNvPr>
            <p:cNvSpPr/>
            <p:nvPr/>
          </p:nvSpPr>
          <p:spPr bwMode="auto">
            <a:xfrm rot="178689">
              <a:off x="929182" y="4055743"/>
              <a:ext cx="1681313" cy="1055739"/>
            </a:xfrm>
            <a:custGeom>
              <a:avLst/>
              <a:gdLst>
                <a:gd name="connsiteX0" fmla="*/ 0 w 1754851"/>
                <a:gd name="connsiteY0" fmla="*/ 622158 h 1055739"/>
                <a:gd name="connsiteX1" fmla="*/ 146682 w 1754851"/>
                <a:gd name="connsiteY1" fmla="*/ 74733 h 1055739"/>
                <a:gd name="connsiteX2" fmla="*/ 1622692 w 1754851"/>
                <a:gd name="connsiteY2" fmla="*/ 0 h 1055739"/>
                <a:gd name="connsiteX3" fmla="*/ 1754851 w 1754851"/>
                <a:gd name="connsiteY3" fmla="*/ 342308 h 1055739"/>
                <a:gd name="connsiteX4" fmla="*/ 635331 w 1754851"/>
                <a:gd name="connsiteY4" fmla="*/ 398991 h 1055739"/>
                <a:gd name="connsiteX5" fmla="*/ 634703 w 1754851"/>
                <a:gd name="connsiteY5" fmla="*/ 401334 h 1055739"/>
                <a:gd name="connsiteX6" fmla="*/ 617200 w 1754851"/>
                <a:gd name="connsiteY6" fmla="*/ 400238 h 1055739"/>
                <a:gd name="connsiteX7" fmla="*/ 534929 w 1754851"/>
                <a:gd name="connsiteY7" fmla="*/ 472928 h 1055739"/>
                <a:gd name="connsiteX8" fmla="*/ 569833 w 1754851"/>
                <a:gd name="connsiteY8" fmla="*/ 577015 h 1055739"/>
                <a:gd name="connsiteX9" fmla="*/ 600219 w 1754851"/>
                <a:gd name="connsiteY9" fmla="*/ 592108 h 1055739"/>
                <a:gd name="connsiteX10" fmla="*/ 766350 w 1754851"/>
                <a:gd name="connsiteY10" fmla="*/ 699475 h 1055739"/>
                <a:gd name="connsiteX11" fmla="*/ 670889 w 1754851"/>
                <a:gd name="connsiteY11" fmla="*/ 1055739 h 1055739"/>
                <a:gd name="connsiteX0" fmla="*/ 185541 w 1940392"/>
                <a:gd name="connsiteY0" fmla="*/ 622158 h 1055739"/>
                <a:gd name="connsiteX1" fmla="*/ 1929 w 1940392"/>
                <a:gd name="connsiteY1" fmla="*/ 264688 h 1055739"/>
                <a:gd name="connsiteX2" fmla="*/ 332223 w 1940392"/>
                <a:gd name="connsiteY2" fmla="*/ 74733 h 1055739"/>
                <a:gd name="connsiteX3" fmla="*/ 1808233 w 1940392"/>
                <a:gd name="connsiteY3" fmla="*/ 0 h 1055739"/>
                <a:gd name="connsiteX4" fmla="*/ 1940392 w 1940392"/>
                <a:gd name="connsiteY4" fmla="*/ 342308 h 1055739"/>
                <a:gd name="connsiteX5" fmla="*/ 820872 w 1940392"/>
                <a:gd name="connsiteY5" fmla="*/ 398991 h 1055739"/>
                <a:gd name="connsiteX6" fmla="*/ 820244 w 1940392"/>
                <a:gd name="connsiteY6" fmla="*/ 401334 h 1055739"/>
                <a:gd name="connsiteX7" fmla="*/ 802741 w 1940392"/>
                <a:gd name="connsiteY7" fmla="*/ 400238 h 1055739"/>
                <a:gd name="connsiteX8" fmla="*/ 720470 w 1940392"/>
                <a:gd name="connsiteY8" fmla="*/ 472928 h 1055739"/>
                <a:gd name="connsiteX9" fmla="*/ 755374 w 1940392"/>
                <a:gd name="connsiteY9" fmla="*/ 577015 h 1055739"/>
                <a:gd name="connsiteX10" fmla="*/ 785760 w 1940392"/>
                <a:gd name="connsiteY10" fmla="*/ 592108 h 1055739"/>
                <a:gd name="connsiteX11" fmla="*/ 951891 w 1940392"/>
                <a:gd name="connsiteY11" fmla="*/ 699475 h 1055739"/>
                <a:gd name="connsiteX12" fmla="*/ 856430 w 1940392"/>
                <a:gd name="connsiteY12" fmla="*/ 1055739 h 1055739"/>
                <a:gd name="connsiteX13" fmla="*/ 185541 w 1940392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87694 w 1942545"/>
                <a:gd name="connsiteY0" fmla="*/ 622158 h 1055739"/>
                <a:gd name="connsiteX1" fmla="*/ 4082 w 1942545"/>
                <a:gd name="connsiteY1" fmla="*/ 264688 h 1055739"/>
                <a:gd name="connsiteX2" fmla="*/ 334376 w 1942545"/>
                <a:gd name="connsiteY2" fmla="*/ 74733 h 1055739"/>
                <a:gd name="connsiteX3" fmla="*/ 1810386 w 1942545"/>
                <a:gd name="connsiteY3" fmla="*/ 0 h 1055739"/>
                <a:gd name="connsiteX4" fmla="*/ 1942545 w 1942545"/>
                <a:gd name="connsiteY4" fmla="*/ 342308 h 1055739"/>
                <a:gd name="connsiteX5" fmla="*/ 823025 w 1942545"/>
                <a:gd name="connsiteY5" fmla="*/ 398991 h 1055739"/>
                <a:gd name="connsiteX6" fmla="*/ 822397 w 1942545"/>
                <a:gd name="connsiteY6" fmla="*/ 401334 h 1055739"/>
                <a:gd name="connsiteX7" fmla="*/ 804894 w 1942545"/>
                <a:gd name="connsiteY7" fmla="*/ 400238 h 1055739"/>
                <a:gd name="connsiteX8" fmla="*/ 722623 w 1942545"/>
                <a:gd name="connsiteY8" fmla="*/ 472928 h 1055739"/>
                <a:gd name="connsiteX9" fmla="*/ 757527 w 1942545"/>
                <a:gd name="connsiteY9" fmla="*/ 577015 h 1055739"/>
                <a:gd name="connsiteX10" fmla="*/ 787913 w 1942545"/>
                <a:gd name="connsiteY10" fmla="*/ 592108 h 1055739"/>
                <a:gd name="connsiteX11" fmla="*/ 954044 w 1942545"/>
                <a:gd name="connsiteY11" fmla="*/ 699475 h 1055739"/>
                <a:gd name="connsiteX12" fmla="*/ 858583 w 1942545"/>
                <a:gd name="connsiteY12" fmla="*/ 1055739 h 1055739"/>
                <a:gd name="connsiteX13" fmla="*/ 187694 w 1942545"/>
                <a:gd name="connsiteY13" fmla="*/ 622158 h 1055739"/>
                <a:gd name="connsiteX0" fmla="*/ 192228 w 1947079"/>
                <a:gd name="connsiteY0" fmla="*/ 622158 h 1055739"/>
                <a:gd name="connsiteX1" fmla="*/ 8616 w 1947079"/>
                <a:gd name="connsiteY1" fmla="*/ 264688 h 1055739"/>
                <a:gd name="connsiteX2" fmla="*/ 338910 w 1947079"/>
                <a:gd name="connsiteY2" fmla="*/ 74733 h 1055739"/>
                <a:gd name="connsiteX3" fmla="*/ 1814920 w 1947079"/>
                <a:gd name="connsiteY3" fmla="*/ 0 h 1055739"/>
                <a:gd name="connsiteX4" fmla="*/ 1947079 w 1947079"/>
                <a:gd name="connsiteY4" fmla="*/ 342308 h 1055739"/>
                <a:gd name="connsiteX5" fmla="*/ 827559 w 1947079"/>
                <a:gd name="connsiteY5" fmla="*/ 398991 h 1055739"/>
                <a:gd name="connsiteX6" fmla="*/ 826931 w 1947079"/>
                <a:gd name="connsiteY6" fmla="*/ 401334 h 1055739"/>
                <a:gd name="connsiteX7" fmla="*/ 809428 w 1947079"/>
                <a:gd name="connsiteY7" fmla="*/ 400238 h 1055739"/>
                <a:gd name="connsiteX8" fmla="*/ 727157 w 1947079"/>
                <a:gd name="connsiteY8" fmla="*/ 472928 h 1055739"/>
                <a:gd name="connsiteX9" fmla="*/ 762061 w 1947079"/>
                <a:gd name="connsiteY9" fmla="*/ 577015 h 1055739"/>
                <a:gd name="connsiteX10" fmla="*/ 792447 w 1947079"/>
                <a:gd name="connsiteY10" fmla="*/ 592108 h 1055739"/>
                <a:gd name="connsiteX11" fmla="*/ 958578 w 1947079"/>
                <a:gd name="connsiteY11" fmla="*/ 699475 h 1055739"/>
                <a:gd name="connsiteX12" fmla="*/ 863117 w 1947079"/>
                <a:gd name="connsiteY12" fmla="*/ 1055739 h 1055739"/>
                <a:gd name="connsiteX13" fmla="*/ 192228 w 1947079"/>
                <a:gd name="connsiteY13" fmla="*/ 622158 h 1055739"/>
                <a:gd name="connsiteX0" fmla="*/ 189055 w 1943906"/>
                <a:gd name="connsiteY0" fmla="*/ 622158 h 1055739"/>
                <a:gd name="connsiteX1" fmla="*/ 8810 w 1943906"/>
                <a:gd name="connsiteY1" fmla="*/ 270521 h 1055739"/>
                <a:gd name="connsiteX2" fmla="*/ 335737 w 1943906"/>
                <a:gd name="connsiteY2" fmla="*/ 74733 h 1055739"/>
                <a:gd name="connsiteX3" fmla="*/ 1811747 w 1943906"/>
                <a:gd name="connsiteY3" fmla="*/ 0 h 1055739"/>
                <a:gd name="connsiteX4" fmla="*/ 1943906 w 1943906"/>
                <a:gd name="connsiteY4" fmla="*/ 342308 h 1055739"/>
                <a:gd name="connsiteX5" fmla="*/ 824386 w 1943906"/>
                <a:gd name="connsiteY5" fmla="*/ 398991 h 1055739"/>
                <a:gd name="connsiteX6" fmla="*/ 823758 w 1943906"/>
                <a:gd name="connsiteY6" fmla="*/ 401334 h 1055739"/>
                <a:gd name="connsiteX7" fmla="*/ 806255 w 1943906"/>
                <a:gd name="connsiteY7" fmla="*/ 400238 h 1055739"/>
                <a:gd name="connsiteX8" fmla="*/ 723984 w 1943906"/>
                <a:gd name="connsiteY8" fmla="*/ 472928 h 1055739"/>
                <a:gd name="connsiteX9" fmla="*/ 758888 w 1943906"/>
                <a:gd name="connsiteY9" fmla="*/ 577015 h 1055739"/>
                <a:gd name="connsiteX10" fmla="*/ 789274 w 1943906"/>
                <a:gd name="connsiteY10" fmla="*/ 592108 h 1055739"/>
                <a:gd name="connsiteX11" fmla="*/ 955405 w 1943906"/>
                <a:gd name="connsiteY11" fmla="*/ 699475 h 1055739"/>
                <a:gd name="connsiteX12" fmla="*/ 859944 w 1943906"/>
                <a:gd name="connsiteY12" fmla="*/ 1055739 h 1055739"/>
                <a:gd name="connsiteX13" fmla="*/ 189055 w 1943906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190742 w 1945593"/>
                <a:gd name="connsiteY0" fmla="*/ 622158 h 1055739"/>
                <a:gd name="connsiteX1" fmla="*/ 10497 w 1945593"/>
                <a:gd name="connsiteY1" fmla="*/ 270521 h 1055739"/>
                <a:gd name="connsiteX2" fmla="*/ 337424 w 1945593"/>
                <a:gd name="connsiteY2" fmla="*/ 74733 h 1055739"/>
                <a:gd name="connsiteX3" fmla="*/ 1813434 w 1945593"/>
                <a:gd name="connsiteY3" fmla="*/ 0 h 1055739"/>
                <a:gd name="connsiteX4" fmla="*/ 1945593 w 1945593"/>
                <a:gd name="connsiteY4" fmla="*/ 342308 h 1055739"/>
                <a:gd name="connsiteX5" fmla="*/ 826073 w 1945593"/>
                <a:gd name="connsiteY5" fmla="*/ 398991 h 1055739"/>
                <a:gd name="connsiteX6" fmla="*/ 825445 w 1945593"/>
                <a:gd name="connsiteY6" fmla="*/ 401334 h 1055739"/>
                <a:gd name="connsiteX7" fmla="*/ 807942 w 1945593"/>
                <a:gd name="connsiteY7" fmla="*/ 400238 h 1055739"/>
                <a:gd name="connsiteX8" fmla="*/ 725671 w 1945593"/>
                <a:gd name="connsiteY8" fmla="*/ 472928 h 1055739"/>
                <a:gd name="connsiteX9" fmla="*/ 760575 w 1945593"/>
                <a:gd name="connsiteY9" fmla="*/ 577015 h 1055739"/>
                <a:gd name="connsiteX10" fmla="*/ 790961 w 1945593"/>
                <a:gd name="connsiteY10" fmla="*/ 592108 h 1055739"/>
                <a:gd name="connsiteX11" fmla="*/ 957092 w 1945593"/>
                <a:gd name="connsiteY11" fmla="*/ 699475 h 1055739"/>
                <a:gd name="connsiteX12" fmla="*/ 861631 w 1945593"/>
                <a:gd name="connsiteY12" fmla="*/ 1055739 h 1055739"/>
                <a:gd name="connsiteX13" fmla="*/ 190742 w 1945593"/>
                <a:gd name="connsiteY13" fmla="*/ 622158 h 1055739"/>
                <a:gd name="connsiteX0" fmla="*/ 406236 w 1935764"/>
                <a:gd name="connsiteY0" fmla="*/ 756491 h 1055739"/>
                <a:gd name="connsiteX1" fmla="*/ 668 w 1935764"/>
                <a:gd name="connsiteY1" fmla="*/ 270521 h 1055739"/>
                <a:gd name="connsiteX2" fmla="*/ 327595 w 1935764"/>
                <a:gd name="connsiteY2" fmla="*/ 74733 h 1055739"/>
                <a:gd name="connsiteX3" fmla="*/ 1803605 w 1935764"/>
                <a:gd name="connsiteY3" fmla="*/ 0 h 1055739"/>
                <a:gd name="connsiteX4" fmla="*/ 1935764 w 1935764"/>
                <a:gd name="connsiteY4" fmla="*/ 342308 h 1055739"/>
                <a:gd name="connsiteX5" fmla="*/ 816244 w 1935764"/>
                <a:gd name="connsiteY5" fmla="*/ 398991 h 1055739"/>
                <a:gd name="connsiteX6" fmla="*/ 815616 w 1935764"/>
                <a:gd name="connsiteY6" fmla="*/ 401334 h 1055739"/>
                <a:gd name="connsiteX7" fmla="*/ 798113 w 1935764"/>
                <a:gd name="connsiteY7" fmla="*/ 400238 h 1055739"/>
                <a:gd name="connsiteX8" fmla="*/ 715842 w 1935764"/>
                <a:gd name="connsiteY8" fmla="*/ 472928 h 1055739"/>
                <a:gd name="connsiteX9" fmla="*/ 750746 w 1935764"/>
                <a:gd name="connsiteY9" fmla="*/ 577015 h 1055739"/>
                <a:gd name="connsiteX10" fmla="*/ 781132 w 1935764"/>
                <a:gd name="connsiteY10" fmla="*/ 592108 h 1055739"/>
                <a:gd name="connsiteX11" fmla="*/ 947263 w 1935764"/>
                <a:gd name="connsiteY11" fmla="*/ 699475 h 1055739"/>
                <a:gd name="connsiteX12" fmla="*/ 851802 w 1935764"/>
                <a:gd name="connsiteY12" fmla="*/ 1055739 h 1055739"/>
                <a:gd name="connsiteX13" fmla="*/ 406236 w 1935764"/>
                <a:gd name="connsiteY13" fmla="*/ 756491 h 1055739"/>
                <a:gd name="connsiteX0" fmla="*/ 408100 w 1937628"/>
                <a:gd name="connsiteY0" fmla="*/ 756491 h 1055739"/>
                <a:gd name="connsiteX1" fmla="*/ 2532 w 1937628"/>
                <a:gd name="connsiteY1" fmla="*/ 270521 h 1055739"/>
                <a:gd name="connsiteX2" fmla="*/ 606958 w 1937628"/>
                <a:gd name="connsiteY2" fmla="*/ 60340 h 1055739"/>
                <a:gd name="connsiteX3" fmla="*/ 1805469 w 1937628"/>
                <a:gd name="connsiteY3" fmla="*/ 0 h 1055739"/>
                <a:gd name="connsiteX4" fmla="*/ 1937628 w 1937628"/>
                <a:gd name="connsiteY4" fmla="*/ 342308 h 1055739"/>
                <a:gd name="connsiteX5" fmla="*/ 818108 w 1937628"/>
                <a:gd name="connsiteY5" fmla="*/ 398991 h 1055739"/>
                <a:gd name="connsiteX6" fmla="*/ 817480 w 1937628"/>
                <a:gd name="connsiteY6" fmla="*/ 401334 h 1055739"/>
                <a:gd name="connsiteX7" fmla="*/ 799977 w 1937628"/>
                <a:gd name="connsiteY7" fmla="*/ 400238 h 1055739"/>
                <a:gd name="connsiteX8" fmla="*/ 717706 w 1937628"/>
                <a:gd name="connsiteY8" fmla="*/ 472928 h 1055739"/>
                <a:gd name="connsiteX9" fmla="*/ 752610 w 1937628"/>
                <a:gd name="connsiteY9" fmla="*/ 577015 h 1055739"/>
                <a:gd name="connsiteX10" fmla="*/ 782996 w 1937628"/>
                <a:gd name="connsiteY10" fmla="*/ 592108 h 1055739"/>
                <a:gd name="connsiteX11" fmla="*/ 949127 w 1937628"/>
                <a:gd name="connsiteY11" fmla="*/ 699475 h 1055739"/>
                <a:gd name="connsiteX12" fmla="*/ 853666 w 1937628"/>
                <a:gd name="connsiteY12" fmla="*/ 1055739 h 1055739"/>
                <a:gd name="connsiteX13" fmla="*/ 408100 w 1937628"/>
                <a:gd name="connsiteY13" fmla="*/ 756491 h 1055739"/>
                <a:gd name="connsiteX0" fmla="*/ 143747 w 1673275"/>
                <a:gd name="connsiteY0" fmla="*/ 756491 h 1055739"/>
                <a:gd name="connsiteX1" fmla="*/ 8195 w 1673275"/>
                <a:gd name="connsiteY1" fmla="*/ 357663 h 1055739"/>
                <a:gd name="connsiteX2" fmla="*/ 342605 w 1673275"/>
                <a:gd name="connsiteY2" fmla="*/ 60340 h 1055739"/>
                <a:gd name="connsiteX3" fmla="*/ 1541116 w 1673275"/>
                <a:gd name="connsiteY3" fmla="*/ 0 h 1055739"/>
                <a:gd name="connsiteX4" fmla="*/ 1673275 w 1673275"/>
                <a:gd name="connsiteY4" fmla="*/ 342308 h 1055739"/>
                <a:gd name="connsiteX5" fmla="*/ 553755 w 1673275"/>
                <a:gd name="connsiteY5" fmla="*/ 398991 h 1055739"/>
                <a:gd name="connsiteX6" fmla="*/ 553127 w 1673275"/>
                <a:gd name="connsiteY6" fmla="*/ 401334 h 1055739"/>
                <a:gd name="connsiteX7" fmla="*/ 535624 w 1673275"/>
                <a:gd name="connsiteY7" fmla="*/ 400238 h 1055739"/>
                <a:gd name="connsiteX8" fmla="*/ 453353 w 1673275"/>
                <a:gd name="connsiteY8" fmla="*/ 472928 h 1055739"/>
                <a:gd name="connsiteX9" fmla="*/ 488257 w 1673275"/>
                <a:gd name="connsiteY9" fmla="*/ 577015 h 1055739"/>
                <a:gd name="connsiteX10" fmla="*/ 518643 w 1673275"/>
                <a:gd name="connsiteY10" fmla="*/ 592108 h 1055739"/>
                <a:gd name="connsiteX11" fmla="*/ 684774 w 1673275"/>
                <a:gd name="connsiteY11" fmla="*/ 699475 h 1055739"/>
                <a:gd name="connsiteX12" fmla="*/ 589313 w 1673275"/>
                <a:gd name="connsiteY12" fmla="*/ 1055739 h 1055739"/>
                <a:gd name="connsiteX13" fmla="*/ 143747 w 1673275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6616 w 1676144"/>
                <a:gd name="connsiteY0" fmla="*/ 756491 h 1055739"/>
                <a:gd name="connsiteX1" fmla="*/ 11064 w 1676144"/>
                <a:gd name="connsiteY1" fmla="*/ 357663 h 1055739"/>
                <a:gd name="connsiteX2" fmla="*/ 345474 w 1676144"/>
                <a:gd name="connsiteY2" fmla="*/ 60340 h 1055739"/>
                <a:gd name="connsiteX3" fmla="*/ 1543985 w 1676144"/>
                <a:gd name="connsiteY3" fmla="*/ 0 h 1055739"/>
                <a:gd name="connsiteX4" fmla="*/ 1676144 w 1676144"/>
                <a:gd name="connsiteY4" fmla="*/ 342308 h 1055739"/>
                <a:gd name="connsiteX5" fmla="*/ 556624 w 1676144"/>
                <a:gd name="connsiteY5" fmla="*/ 398991 h 1055739"/>
                <a:gd name="connsiteX6" fmla="*/ 555996 w 1676144"/>
                <a:gd name="connsiteY6" fmla="*/ 401334 h 1055739"/>
                <a:gd name="connsiteX7" fmla="*/ 538493 w 1676144"/>
                <a:gd name="connsiteY7" fmla="*/ 400238 h 1055739"/>
                <a:gd name="connsiteX8" fmla="*/ 456222 w 1676144"/>
                <a:gd name="connsiteY8" fmla="*/ 472928 h 1055739"/>
                <a:gd name="connsiteX9" fmla="*/ 491126 w 1676144"/>
                <a:gd name="connsiteY9" fmla="*/ 577015 h 1055739"/>
                <a:gd name="connsiteX10" fmla="*/ 521512 w 1676144"/>
                <a:gd name="connsiteY10" fmla="*/ 592108 h 1055739"/>
                <a:gd name="connsiteX11" fmla="*/ 687643 w 1676144"/>
                <a:gd name="connsiteY11" fmla="*/ 699475 h 1055739"/>
                <a:gd name="connsiteX12" fmla="*/ 592182 w 1676144"/>
                <a:gd name="connsiteY12" fmla="*/ 1055739 h 1055739"/>
                <a:gd name="connsiteX13" fmla="*/ 146616 w 1676144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8615 w 1678143"/>
                <a:gd name="connsiteY0" fmla="*/ 756491 h 1055739"/>
                <a:gd name="connsiteX1" fmla="*/ 13063 w 1678143"/>
                <a:gd name="connsiteY1" fmla="*/ 357663 h 1055739"/>
                <a:gd name="connsiteX2" fmla="*/ 347473 w 1678143"/>
                <a:gd name="connsiteY2" fmla="*/ 60340 h 1055739"/>
                <a:gd name="connsiteX3" fmla="*/ 1545984 w 1678143"/>
                <a:gd name="connsiteY3" fmla="*/ 0 h 1055739"/>
                <a:gd name="connsiteX4" fmla="*/ 1678143 w 1678143"/>
                <a:gd name="connsiteY4" fmla="*/ 342308 h 1055739"/>
                <a:gd name="connsiteX5" fmla="*/ 558623 w 1678143"/>
                <a:gd name="connsiteY5" fmla="*/ 398991 h 1055739"/>
                <a:gd name="connsiteX6" fmla="*/ 557995 w 1678143"/>
                <a:gd name="connsiteY6" fmla="*/ 401334 h 1055739"/>
                <a:gd name="connsiteX7" fmla="*/ 540492 w 1678143"/>
                <a:gd name="connsiteY7" fmla="*/ 400238 h 1055739"/>
                <a:gd name="connsiteX8" fmla="*/ 458221 w 1678143"/>
                <a:gd name="connsiteY8" fmla="*/ 472928 h 1055739"/>
                <a:gd name="connsiteX9" fmla="*/ 493125 w 1678143"/>
                <a:gd name="connsiteY9" fmla="*/ 577015 h 1055739"/>
                <a:gd name="connsiteX10" fmla="*/ 523511 w 1678143"/>
                <a:gd name="connsiteY10" fmla="*/ 592108 h 1055739"/>
                <a:gd name="connsiteX11" fmla="*/ 689642 w 1678143"/>
                <a:gd name="connsiteY11" fmla="*/ 699475 h 1055739"/>
                <a:gd name="connsiteX12" fmla="*/ 594181 w 1678143"/>
                <a:gd name="connsiteY12" fmla="*/ 1055739 h 1055739"/>
                <a:gd name="connsiteX13" fmla="*/ 148615 w 1678143"/>
                <a:gd name="connsiteY13" fmla="*/ 756491 h 1055739"/>
                <a:gd name="connsiteX0" fmla="*/ 147769 w 1677297"/>
                <a:gd name="connsiteY0" fmla="*/ 756491 h 1055739"/>
                <a:gd name="connsiteX1" fmla="*/ 12217 w 1677297"/>
                <a:gd name="connsiteY1" fmla="*/ 357663 h 1055739"/>
                <a:gd name="connsiteX2" fmla="*/ 346627 w 1677297"/>
                <a:gd name="connsiteY2" fmla="*/ 60340 h 1055739"/>
                <a:gd name="connsiteX3" fmla="*/ 1545138 w 1677297"/>
                <a:gd name="connsiteY3" fmla="*/ 0 h 1055739"/>
                <a:gd name="connsiteX4" fmla="*/ 1677297 w 1677297"/>
                <a:gd name="connsiteY4" fmla="*/ 342308 h 1055739"/>
                <a:gd name="connsiteX5" fmla="*/ 557777 w 1677297"/>
                <a:gd name="connsiteY5" fmla="*/ 398991 h 1055739"/>
                <a:gd name="connsiteX6" fmla="*/ 557149 w 1677297"/>
                <a:gd name="connsiteY6" fmla="*/ 401334 h 1055739"/>
                <a:gd name="connsiteX7" fmla="*/ 539646 w 1677297"/>
                <a:gd name="connsiteY7" fmla="*/ 400238 h 1055739"/>
                <a:gd name="connsiteX8" fmla="*/ 457375 w 1677297"/>
                <a:gd name="connsiteY8" fmla="*/ 472928 h 1055739"/>
                <a:gd name="connsiteX9" fmla="*/ 492279 w 1677297"/>
                <a:gd name="connsiteY9" fmla="*/ 577015 h 1055739"/>
                <a:gd name="connsiteX10" fmla="*/ 522665 w 1677297"/>
                <a:gd name="connsiteY10" fmla="*/ 592108 h 1055739"/>
                <a:gd name="connsiteX11" fmla="*/ 688796 w 1677297"/>
                <a:gd name="connsiteY11" fmla="*/ 699475 h 1055739"/>
                <a:gd name="connsiteX12" fmla="*/ 593335 w 1677297"/>
                <a:gd name="connsiteY12" fmla="*/ 1055739 h 1055739"/>
                <a:gd name="connsiteX13" fmla="*/ 147769 w 1677297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49315 w 1678843"/>
                <a:gd name="connsiteY0" fmla="*/ 756491 h 1055739"/>
                <a:gd name="connsiteX1" fmla="*/ 13763 w 1678843"/>
                <a:gd name="connsiteY1" fmla="*/ 357663 h 1055739"/>
                <a:gd name="connsiteX2" fmla="*/ 348173 w 1678843"/>
                <a:gd name="connsiteY2" fmla="*/ 60340 h 1055739"/>
                <a:gd name="connsiteX3" fmla="*/ 1546684 w 1678843"/>
                <a:gd name="connsiteY3" fmla="*/ 0 h 1055739"/>
                <a:gd name="connsiteX4" fmla="*/ 1678843 w 1678843"/>
                <a:gd name="connsiteY4" fmla="*/ 342308 h 1055739"/>
                <a:gd name="connsiteX5" fmla="*/ 559323 w 1678843"/>
                <a:gd name="connsiteY5" fmla="*/ 398991 h 1055739"/>
                <a:gd name="connsiteX6" fmla="*/ 558695 w 1678843"/>
                <a:gd name="connsiteY6" fmla="*/ 401334 h 1055739"/>
                <a:gd name="connsiteX7" fmla="*/ 541192 w 1678843"/>
                <a:gd name="connsiteY7" fmla="*/ 400238 h 1055739"/>
                <a:gd name="connsiteX8" fmla="*/ 458921 w 1678843"/>
                <a:gd name="connsiteY8" fmla="*/ 472928 h 1055739"/>
                <a:gd name="connsiteX9" fmla="*/ 493825 w 1678843"/>
                <a:gd name="connsiteY9" fmla="*/ 577015 h 1055739"/>
                <a:gd name="connsiteX10" fmla="*/ 524211 w 1678843"/>
                <a:gd name="connsiteY10" fmla="*/ 592108 h 1055739"/>
                <a:gd name="connsiteX11" fmla="*/ 690342 w 1678843"/>
                <a:gd name="connsiteY11" fmla="*/ 699475 h 1055739"/>
                <a:gd name="connsiteX12" fmla="*/ 594881 w 1678843"/>
                <a:gd name="connsiteY12" fmla="*/ 1055739 h 1055739"/>
                <a:gd name="connsiteX13" fmla="*/ 149315 w 1678843"/>
                <a:gd name="connsiteY13" fmla="*/ 756491 h 1055739"/>
                <a:gd name="connsiteX0" fmla="*/ 155106 w 1684634"/>
                <a:gd name="connsiteY0" fmla="*/ 756491 h 1055739"/>
                <a:gd name="connsiteX1" fmla="*/ 19554 w 1684634"/>
                <a:gd name="connsiteY1" fmla="*/ 357663 h 1055739"/>
                <a:gd name="connsiteX2" fmla="*/ 353964 w 1684634"/>
                <a:gd name="connsiteY2" fmla="*/ 60340 h 1055739"/>
                <a:gd name="connsiteX3" fmla="*/ 1552475 w 1684634"/>
                <a:gd name="connsiteY3" fmla="*/ 0 h 1055739"/>
                <a:gd name="connsiteX4" fmla="*/ 1684634 w 1684634"/>
                <a:gd name="connsiteY4" fmla="*/ 342308 h 1055739"/>
                <a:gd name="connsiteX5" fmla="*/ 565114 w 1684634"/>
                <a:gd name="connsiteY5" fmla="*/ 398991 h 1055739"/>
                <a:gd name="connsiteX6" fmla="*/ 564486 w 1684634"/>
                <a:gd name="connsiteY6" fmla="*/ 401334 h 1055739"/>
                <a:gd name="connsiteX7" fmla="*/ 546983 w 1684634"/>
                <a:gd name="connsiteY7" fmla="*/ 400238 h 1055739"/>
                <a:gd name="connsiteX8" fmla="*/ 464712 w 1684634"/>
                <a:gd name="connsiteY8" fmla="*/ 472928 h 1055739"/>
                <a:gd name="connsiteX9" fmla="*/ 499616 w 1684634"/>
                <a:gd name="connsiteY9" fmla="*/ 577015 h 1055739"/>
                <a:gd name="connsiteX10" fmla="*/ 530002 w 1684634"/>
                <a:gd name="connsiteY10" fmla="*/ 592108 h 1055739"/>
                <a:gd name="connsiteX11" fmla="*/ 696133 w 1684634"/>
                <a:gd name="connsiteY11" fmla="*/ 699475 h 1055739"/>
                <a:gd name="connsiteX12" fmla="*/ 600672 w 1684634"/>
                <a:gd name="connsiteY12" fmla="*/ 1055739 h 1055739"/>
                <a:gd name="connsiteX13" fmla="*/ 155106 w 1684634"/>
                <a:gd name="connsiteY13" fmla="*/ 756491 h 1055739"/>
                <a:gd name="connsiteX0" fmla="*/ 152994 w 1682522"/>
                <a:gd name="connsiteY0" fmla="*/ 756491 h 1055739"/>
                <a:gd name="connsiteX1" fmla="*/ 17442 w 1682522"/>
                <a:gd name="connsiteY1" fmla="*/ 357663 h 1055739"/>
                <a:gd name="connsiteX2" fmla="*/ 351852 w 1682522"/>
                <a:gd name="connsiteY2" fmla="*/ 60340 h 1055739"/>
                <a:gd name="connsiteX3" fmla="*/ 1550363 w 1682522"/>
                <a:gd name="connsiteY3" fmla="*/ 0 h 1055739"/>
                <a:gd name="connsiteX4" fmla="*/ 1682522 w 1682522"/>
                <a:gd name="connsiteY4" fmla="*/ 342308 h 1055739"/>
                <a:gd name="connsiteX5" fmla="*/ 563002 w 1682522"/>
                <a:gd name="connsiteY5" fmla="*/ 398991 h 1055739"/>
                <a:gd name="connsiteX6" fmla="*/ 562374 w 1682522"/>
                <a:gd name="connsiteY6" fmla="*/ 401334 h 1055739"/>
                <a:gd name="connsiteX7" fmla="*/ 544871 w 1682522"/>
                <a:gd name="connsiteY7" fmla="*/ 400238 h 1055739"/>
                <a:gd name="connsiteX8" fmla="*/ 462600 w 1682522"/>
                <a:gd name="connsiteY8" fmla="*/ 472928 h 1055739"/>
                <a:gd name="connsiteX9" fmla="*/ 497504 w 1682522"/>
                <a:gd name="connsiteY9" fmla="*/ 577015 h 1055739"/>
                <a:gd name="connsiteX10" fmla="*/ 527890 w 1682522"/>
                <a:gd name="connsiteY10" fmla="*/ 592108 h 1055739"/>
                <a:gd name="connsiteX11" fmla="*/ 694021 w 1682522"/>
                <a:gd name="connsiteY11" fmla="*/ 699475 h 1055739"/>
                <a:gd name="connsiteX12" fmla="*/ 598560 w 1682522"/>
                <a:gd name="connsiteY12" fmla="*/ 1055739 h 1055739"/>
                <a:gd name="connsiteX13" fmla="*/ 152994 w 1682522"/>
                <a:gd name="connsiteY13" fmla="*/ 756491 h 1055739"/>
                <a:gd name="connsiteX0" fmla="*/ 149502 w 1679030"/>
                <a:gd name="connsiteY0" fmla="*/ 756491 h 1055739"/>
                <a:gd name="connsiteX1" fmla="*/ 13950 w 1679030"/>
                <a:gd name="connsiteY1" fmla="*/ 357663 h 1055739"/>
                <a:gd name="connsiteX2" fmla="*/ 348360 w 1679030"/>
                <a:gd name="connsiteY2" fmla="*/ 60340 h 1055739"/>
                <a:gd name="connsiteX3" fmla="*/ 1546871 w 1679030"/>
                <a:gd name="connsiteY3" fmla="*/ 0 h 1055739"/>
                <a:gd name="connsiteX4" fmla="*/ 1679030 w 1679030"/>
                <a:gd name="connsiteY4" fmla="*/ 342308 h 1055739"/>
                <a:gd name="connsiteX5" fmla="*/ 559510 w 1679030"/>
                <a:gd name="connsiteY5" fmla="*/ 398991 h 1055739"/>
                <a:gd name="connsiteX6" fmla="*/ 558882 w 1679030"/>
                <a:gd name="connsiteY6" fmla="*/ 401334 h 1055739"/>
                <a:gd name="connsiteX7" fmla="*/ 541379 w 1679030"/>
                <a:gd name="connsiteY7" fmla="*/ 400238 h 1055739"/>
                <a:gd name="connsiteX8" fmla="*/ 459108 w 1679030"/>
                <a:gd name="connsiteY8" fmla="*/ 472928 h 1055739"/>
                <a:gd name="connsiteX9" fmla="*/ 494012 w 1679030"/>
                <a:gd name="connsiteY9" fmla="*/ 577015 h 1055739"/>
                <a:gd name="connsiteX10" fmla="*/ 524398 w 1679030"/>
                <a:gd name="connsiteY10" fmla="*/ 592108 h 1055739"/>
                <a:gd name="connsiteX11" fmla="*/ 690529 w 1679030"/>
                <a:gd name="connsiteY11" fmla="*/ 699475 h 1055739"/>
                <a:gd name="connsiteX12" fmla="*/ 595068 w 1679030"/>
                <a:gd name="connsiteY12" fmla="*/ 1055739 h 1055739"/>
                <a:gd name="connsiteX13" fmla="*/ 149502 w 1679030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496295 w 1681313"/>
                <a:gd name="connsiteY9" fmla="*/ 577015 h 1055739"/>
                <a:gd name="connsiteX10" fmla="*/ 526681 w 1681313"/>
                <a:gd name="connsiteY10" fmla="*/ 592108 h 1055739"/>
                <a:gd name="connsiteX11" fmla="*/ 692812 w 1681313"/>
                <a:gd name="connsiteY11" fmla="*/ 699475 h 1055739"/>
                <a:gd name="connsiteX12" fmla="*/ 597351 w 1681313"/>
                <a:gd name="connsiteY12" fmla="*/ 1055739 h 1055739"/>
                <a:gd name="connsiteX13" fmla="*/ 151785 w 1681313"/>
                <a:gd name="connsiteY13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543662 w 1681313"/>
                <a:gd name="connsiteY7" fmla="*/ 400238 h 1055739"/>
                <a:gd name="connsiteX8" fmla="*/ 461391 w 1681313"/>
                <a:gd name="connsiteY8" fmla="*/ 472928 h 1055739"/>
                <a:gd name="connsiteX9" fmla="*/ 526681 w 1681313"/>
                <a:gd name="connsiteY9" fmla="*/ 592108 h 1055739"/>
                <a:gd name="connsiteX10" fmla="*/ 692812 w 1681313"/>
                <a:gd name="connsiteY10" fmla="*/ 699475 h 1055739"/>
                <a:gd name="connsiteX11" fmla="*/ 597351 w 1681313"/>
                <a:gd name="connsiteY11" fmla="*/ 1055739 h 1055739"/>
                <a:gd name="connsiteX12" fmla="*/ 151785 w 1681313"/>
                <a:gd name="connsiteY12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  <a:gd name="connsiteX0" fmla="*/ 151785 w 1681313"/>
                <a:gd name="connsiteY0" fmla="*/ 756491 h 1055739"/>
                <a:gd name="connsiteX1" fmla="*/ 16233 w 1681313"/>
                <a:gd name="connsiteY1" fmla="*/ 357663 h 1055739"/>
                <a:gd name="connsiteX2" fmla="*/ 350643 w 1681313"/>
                <a:gd name="connsiteY2" fmla="*/ 60340 h 1055739"/>
                <a:gd name="connsiteX3" fmla="*/ 1549154 w 1681313"/>
                <a:gd name="connsiteY3" fmla="*/ 0 h 1055739"/>
                <a:gd name="connsiteX4" fmla="*/ 1681313 w 1681313"/>
                <a:gd name="connsiteY4" fmla="*/ 342308 h 1055739"/>
                <a:gd name="connsiteX5" fmla="*/ 561793 w 1681313"/>
                <a:gd name="connsiteY5" fmla="*/ 398991 h 1055739"/>
                <a:gd name="connsiteX6" fmla="*/ 561165 w 1681313"/>
                <a:gd name="connsiteY6" fmla="*/ 401334 h 1055739"/>
                <a:gd name="connsiteX7" fmla="*/ 461391 w 1681313"/>
                <a:gd name="connsiteY7" fmla="*/ 472928 h 1055739"/>
                <a:gd name="connsiteX8" fmla="*/ 526681 w 1681313"/>
                <a:gd name="connsiteY8" fmla="*/ 592108 h 1055739"/>
                <a:gd name="connsiteX9" fmla="*/ 692812 w 1681313"/>
                <a:gd name="connsiteY9" fmla="*/ 699475 h 1055739"/>
                <a:gd name="connsiteX10" fmla="*/ 597351 w 1681313"/>
                <a:gd name="connsiteY10" fmla="*/ 1055739 h 1055739"/>
                <a:gd name="connsiteX11" fmla="*/ 151785 w 1681313"/>
                <a:gd name="connsiteY11" fmla="*/ 756491 h 105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1313" h="1055739">
                  <a:moveTo>
                    <a:pt x="151785" y="756491"/>
                  </a:moveTo>
                  <a:cubicBezTo>
                    <a:pt x="-8688" y="646144"/>
                    <a:pt x="-18142" y="478288"/>
                    <a:pt x="16233" y="357663"/>
                  </a:cubicBezTo>
                  <a:cubicBezTo>
                    <a:pt x="50608" y="237038"/>
                    <a:pt x="160372" y="72421"/>
                    <a:pt x="350643" y="60340"/>
                  </a:cubicBezTo>
                  <a:cubicBezTo>
                    <a:pt x="540914" y="48259"/>
                    <a:pt x="1149650" y="20113"/>
                    <a:pt x="1549154" y="0"/>
                  </a:cubicBezTo>
                  <a:lnTo>
                    <a:pt x="1681313" y="342308"/>
                  </a:lnTo>
                  <a:lnTo>
                    <a:pt x="561793" y="398991"/>
                  </a:lnTo>
                  <a:lnTo>
                    <a:pt x="561165" y="401334"/>
                  </a:lnTo>
                  <a:cubicBezTo>
                    <a:pt x="517803" y="407700"/>
                    <a:pt x="479659" y="412998"/>
                    <a:pt x="461391" y="472928"/>
                  </a:cubicBezTo>
                  <a:cubicBezTo>
                    <a:pt x="443123" y="532858"/>
                    <a:pt x="479362" y="559401"/>
                    <a:pt x="526681" y="592108"/>
                  </a:cubicBezTo>
                  <a:cubicBezTo>
                    <a:pt x="574000" y="624815"/>
                    <a:pt x="637435" y="663686"/>
                    <a:pt x="692812" y="699475"/>
                  </a:cubicBezTo>
                  <a:lnTo>
                    <a:pt x="597351" y="1055739"/>
                  </a:lnTo>
                  <a:lnTo>
                    <a:pt x="151785" y="756491"/>
                  </a:ln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E964309-04A0-FBCC-0F68-76CF6B8E4B62}"/>
              </a:ext>
            </a:extLst>
          </p:cNvPr>
          <p:cNvGrpSpPr/>
          <p:nvPr/>
        </p:nvGrpSpPr>
        <p:grpSpPr>
          <a:xfrm>
            <a:off x="752959" y="977714"/>
            <a:ext cx="2580792" cy="2579588"/>
            <a:chOff x="-965114" y="3519412"/>
            <a:chExt cx="3391133" cy="3389551"/>
          </a:xfrm>
          <a:solidFill>
            <a:srgbClr val="FF0000"/>
          </a:solidFill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FB461AB-21EB-15C5-F718-8EB0C09B1973}"/>
                </a:ext>
              </a:extLst>
            </p:cNvPr>
            <p:cNvSpPr/>
            <p:nvPr/>
          </p:nvSpPr>
          <p:spPr bwMode="auto">
            <a:xfrm>
              <a:off x="156861" y="3519412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1C1633B-D271-25A9-9898-2FE6774D86FA}"/>
                </a:ext>
              </a:extLst>
            </p:cNvPr>
            <p:cNvSpPr/>
            <p:nvPr/>
          </p:nvSpPr>
          <p:spPr bwMode="auto">
            <a:xfrm rot="4303190">
              <a:off x="783131" y="4164731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A5ACE9B-F399-8D0E-E644-EB1D5A66776E}"/>
                </a:ext>
              </a:extLst>
            </p:cNvPr>
            <p:cNvSpPr/>
            <p:nvPr/>
          </p:nvSpPr>
          <p:spPr bwMode="auto">
            <a:xfrm rot="8640871">
              <a:off x="351329" y="4958480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7882CD8-4F4A-F464-1BE3-9B3D55610C17}"/>
                </a:ext>
              </a:extLst>
            </p:cNvPr>
            <p:cNvSpPr/>
            <p:nvPr/>
          </p:nvSpPr>
          <p:spPr bwMode="auto">
            <a:xfrm rot="12974643">
              <a:off x="-526242" y="4796554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8F605FE-7D68-D66E-D2AB-2CED063372E5}"/>
                </a:ext>
              </a:extLst>
            </p:cNvPr>
            <p:cNvSpPr/>
            <p:nvPr/>
          </p:nvSpPr>
          <p:spPr bwMode="auto">
            <a:xfrm rot="17264411">
              <a:off x="-657519" y="3914726"/>
              <a:ext cx="1335294" cy="1950483"/>
            </a:xfrm>
            <a:custGeom>
              <a:avLst/>
              <a:gdLst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402351 w 1335294"/>
                <a:gd name="connsiteY12" fmla="*/ 233438 h 1950483"/>
                <a:gd name="connsiteX13" fmla="*/ 155470 w 1335294"/>
                <a:gd name="connsiteY13" fmla="*/ 998994 h 1950483"/>
                <a:gd name="connsiteX14" fmla="*/ 0 w 1335294"/>
                <a:gd name="connsiteY14" fmla="*/ 998994 h 1950483"/>
                <a:gd name="connsiteX15" fmla="*/ 246880 w 1335294"/>
                <a:gd name="connsiteY15" fmla="*/ 233438 h 1950483"/>
                <a:gd name="connsiteX16" fmla="*/ 248067 w 1335294"/>
                <a:gd name="connsiteY16" fmla="*/ 233438 h 1950483"/>
                <a:gd name="connsiteX17" fmla="*/ 248582 w 1335294"/>
                <a:gd name="connsiteY17" fmla="*/ 228328 h 1950483"/>
                <a:gd name="connsiteX18" fmla="*/ 528731 w 1335294"/>
                <a:gd name="connsiteY18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810191 w 1335294"/>
                <a:gd name="connsiteY3" fmla="*/ 233438 h 1950483"/>
                <a:gd name="connsiteX4" fmla="*/ 1335294 w 1335294"/>
                <a:gd name="connsiteY4" fmla="*/ 1859331 h 1950483"/>
                <a:gd name="connsiteX5" fmla="*/ 1210341 w 1335294"/>
                <a:gd name="connsiteY5" fmla="*/ 1950483 h 1950483"/>
                <a:gd name="connsiteX6" fmla="*/ 655799 w 1335294"/>
                <a:gd name="connsiteY6" fmla="*/ 233438 h 1950483"/>
                <a:gd name="connsiteX7" fmla="*/ 657093 w 1335294"/>
                <a:gd name="connsiteY7" fmla="*/ 233438 h 1950483"/>
                <a:gd name="connsiteX8" fmla="*/ 656775 w 1335294"/>
                <a:gd name="connsiteY8" fmla="*/ 231867 h 1950483"/>
                <a:gd name="connsiteX9" fmla="*/ 528731 w 1335294"/>
                <a:gd name="connsiteY9" fmla="*/ 146994 h 1950483"/>
                <a:gd name="connsiteX10" fmla="*/ 400687 w 1335294"/>
                <a:gd name="connsiteY10" fmla="*/ 231867 h 1950483"/>
                <a:gd name="connsiteX11" fmla="*/ 400369 w 1335294"/>
                <a:gd name="connsiteY11" fmla="*/ 233438 h 1950483"/>
                <a:gd name="connsiteX12" fmla="*/ 155470 w 1335294"/>
                <a:gd name="connsiteY12" fmla="*/ 998994 h 1950483"/>
                <a:gd name="connsiteX13" fmla="*/ 0 w 1335294"/>
                <a:gd name="connsiteY13" fmla="*/ 998994 h 1950483"/>
                <a:gd name="connsiteX14" fmla="*/ 246880 w 1335294"/>
                <a:gd name="connsiteY14" fmla="*/ 233438 h 1950483"/>
                <a:gd name="connsiteX15" fmla="*/ 248067 w 1335294"/>
                <a:gd name="connsiteY15" fmla="*/ 233438 h 1950483"/>
                <a:gd name="connsiteX16" fmla="*/ 248582 w 1335294"/>
                <a:gd name="connsiteY16" fmla="*/ 228328 h 1950483"/>
                <a:gd name="connsiteX17" fmla="*/ 528731 w 1335294"/>
                <a:gd name="connsiteY17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09396 w 1335294"/>
                <a:gd name="connsiteY2" fmla="*/ 233438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816540 w 1335294"/>
                <a:gd name="connsiteY2" fmla="*/ 235819 h 1950483"/>
                <a:gd name="connsiteX3" fmla="*/ 1335294 w 1335294"/>
                <a:gd name="connsiteY3" fmla="*/ 1859331 h 1950483"/>
                <a:gd name="connsiteX4" fmla="*/ 1210341 w 1335294"/>
                <a:gd name="connsiteY4" fmla="*/ 1950483 h 1950483"/>
                <a:gd name="connsiteX5" fmla="*/ 655799 w 1335294"/>
                <a:gd name="connsiteY5" fmla="*/ 233438 h 1950483"/>
                <a:gd name="connsiteX6" fmla="*/ 657093 w 1335294"/>
                <a:gd name="connsiteY6" fmla="*/ 233438 h 1950483"/>
                <a:gd name="connsiteX7" fmla="*/ 656775 w 1335294"/>
                <a:gd name="connsiteY7" fmla="*/ 231867 h 1950483"/>
                <a:gd name="connsiteX8" fmla="*/ 528731 w 1335294"/>
                <a:gd name="connsiteY8" fmla="*/ 146994 h 1950483"/>
                <a:gd name="connsiteX9" fmla="*/ 400687 w 1335294"/>
                <a:gd name="connsiteY9" fmla="*/ 231867 h 1950483"/>
                <a:gd name="connsiteX10" fmla="*/ 400369 w 1335294"/>
                <a:gd name="connsiteY10" fmla="*/ 233438 h 1950483"/>
                <a:gd name="connsiteX11" fmla="*/ 155470 w 1335294"/>
                <a:gd name="connsiteY11" fmla="*/ 998994 h 1950483"/>
                <a:gd name="connsiteX12" fmla="*/ 0 w 1335294"/>
                <a:gd name="connsiteY12" fmla="*/ 998994 h 1950483"/>
                <a:gd name="connsiteX13" fmla="*/ 246880 w 1335294"/>
                <a:gd name="connsiteY13" fmla="*/ 233438 h 1950483"/>
                <a:gd name="connsiteX14" fmla="*/ 248067 w 1335294"/>
                <a:gd name="connsiteY14" fmla="*/ 233438 h 1950483"/>
                <a:gd name="connsiteX15" fmla="*/ 248582 w 1335294"/>
                <a:gd name="connsiteY15" fmla="*/ 228328 h 1950483"/>
                <a:gd name="connsiteX16" fmla="*/ 528731 w 1335294"/>
                <a:gd name="connsiteY16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067 w 1335294"/>
                <a:gd name="connsiteY13" fmla="*/ 233438 h 1950483"/>
                <a:gd name="connsiteX14" fmla="*/ 248582 w 1335294"/>
                <a:gd name="connsiteY14" fmla="*/ 228328 h 1950483"/>
                <a:gd name="connsiteX15" fmla="*/ 528731 w 1335294"/>
                <a:gd name="connsiteY15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6880 w 1335294"/>
                <a:gd name="connsiteY12" fmla="*/ 233438 h 1950483"/>
                <a:gd name="connsiteX13" fmla="*/ 248582 w 1335294"/>
                <a:gd name="connsiteY13" fmla="*/ 228328 h 1950483"/>
                <a:gd name="connsiteX14" fmla="*/ 528731 w 1335294"/>
                <a:gd name="connsiteY14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7093 w 1335294"/>
                <a:gd name="connsiteY5" fmla="*/ 233438 h 1950483"/>
                <a:gd name="connsiteX6" fmla="*/ 656775 w 1335294"/>
                <a:gd name="connsiteY6" fmla="*/ 231867 h 1950483"/>
                <a:gd name="connsiteX7" fmla="*/ 528731 w 1335294"/>
                <a:gd name="connsiteY7" fmla="*/ 146994 h 1950483"/>
                <a:gd name="connsiteX8" fmla="*/ 400687 w 1335294"/>
                <a:gd name="connsiteY8" fmla="*/ 231867 h 1950483"/>
                <a:gd name="connsiteX9" fmla="*/ 400369 w 1335294"/>
                <a:gd name="connsiteY9" fmla="*/ 233438 h 1950483"/>
                <a:gd name="connsiteX10" fmla="*/ 155470 w 1335294"/>
                <a:gd name="connsiteY10" fmla="*/ 998994 h 1950483"/>
                <a:gd name="connsiteX11" fmla="*/ 0 w 1335294"/>
                <a:gd name="connsiteY11" fmla="*/ 998994 h 1950483"/>
                <a:gd name="connsiteX12" fmla="*/ 248582 w 1335294"/>
                <a:gd name="connsiteY12" fmla="*/ 228328 h 1950483"/>
                <a:gd name="connsiteX13" fmla="*/ 528731 w 1335294"/>
                <a:gd name="connsiteY13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5799 w 1335294"/>
                <a:gd name="connsiteY4" fmla="*/ 233438 h 1950483"/>
                <a:gd name="connsiteX5" fmla="*/ 656775 w 1335294"/>
                <a:gd name="connsiteY5" fmla="*/ 231867 h 1950483"/>
                <a:gd name="connsiteX6" fmla="*/ 528731 w 1335294"/>
                <a:gd name="connsiteY6" fmla="*/ 146994 h 1950483"/>
                <a:gd name="connsiteX7" fmla="*/ 400687 w 1335294"/>
                <a:gd name="connsiteY7" fmla="*/ 231867 h 1950483"/>
                <a:gd name="connsiteX8" fmla="*/ 400369 w 1335294"/>
                <a:gd name="connsiteY8" fmla="*/ 233438 h 1950483"/>
                <a:gd name="connsiteX9" fmla="*/ 155470 w 1335294"/>
                <a:gd name="connsiteY9" fmla="*/ 998994 h 1950483"/>
                <a:gd name="connsiteX10" fmla="*/ 0 w 1335294"/>
                <a:gd name="connsiteY10" fmla="*/ 998994 h 1950483"/>
                <a:gd name="connsiteX11" fmla="*/ 248582 w 1335294"/>
                <a:gd name="connsiteY11" fmla="*/ 228328 h 1950483"/>
                <a:gd name="connsiteX12" fmla="*/ 528731 w 1335294"/>
                <a:gd name="connsiteY12" fmla="*/ 0 h 1950483"/>
                <a:gd name="connsiteX0" fmla="*/ 528731 w 1335294"/>
                <a:gd name="connsiteY0" fmla="*/ 0 h 1950483"/>
                <a:gd name="connsiteX1" fmla="*/ 808880 w 1335294"/>
                <a:gd name="connsiteY1" fmla="*/ 228328 h 1950483"/>
                <a:gd name="connsiteX2" fmla="*/ 1335294 w 1335294"/>
                <a:gd name="connsiteY2" fmla="*/ 1859331 h 1950483"/>
                <a:gd name="connsiteX3" fmla="*/ 1210341 w 1335294"/>
                <a:gd name="connsiteY3" fmla="*/ 1950483 h 1950483"/>
                <a:gd name="connsiteX4" fmla="*/ 656775 w 1335294"/>
                <a:gd name="connsiteY4" fmla="*/ 231867 h 1950483"/>
                <a:gd name="connsiteX5" fmla="*/ 528731 w 1335294"/>
                <a:gd name="connsiteY5" fmla="*/ 146994 h 1950483"/>
                <a:gd name="connsiteX6" fmla="*/ 400687 w 1335294"/>
                <a:gd name="connsiteY6" fmla="*/ 231867 h 1950483"/>
                <a:gd name="connsiteX7" fmla="*/ 400369 w 1335294"/>
                <a:gd name="connsiteY7" fmla="*/ 233438 h 1950483"/>
                <a:gd name="connsiteX8" fmla="*/ 155470 w 1335294"/>
                <a:gd name="connsiteY8" fmla="*/ 998994 h 1950483"/>
                <a:gd name="connsiteX9" fmla="*/ 0 w 1335294"/>
                <a:gd name="connsiteY9" fmla="*/ 998994 h 1950483"/>
                <a:gd name="connsiteX10" fmla="*/ 248582 w 1335294"/>
                <a:gd name="connsiteY10" fmla="*/ 228328 h 1950483"/>
                <a:gd name="connsiteX11" fmla="*/ 528731 w 1335294"/>
                <a:gd name="connsiteY11" fmla="*/ 0 h 19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94" h="1950483">
                  <a:moveTo>
                    <a:pt x="528731" y="0"/>
                  </a:moveTo>
                  <a:cubicBezTo>
                    <a:pt x="666921" y="0"/>
                    <a:pt x="782216" y="98022"/>
                    <a:pt x="808880" y="228328"/>
                  </a:cubicBezTo>
                  <a:lnTo>
                    <a:pt x="1335294" y="1859331"/>
                  </a:lnTo>
                  <a:lnTo>
                    <a:pt x="1210341" y="1950483"/>
                  </a:lnTo>
                  <a:lnTo>
                    <a:pt x="656775" y="231867"/>
                  </a:lnTo>
                  <a:cubicBezTo>
                    <a:pt x="635679" y="181991"/>
                    <a:pt x="586292" y="146994"/>
                    <a:pt x="528731" y="146994"/>
                  </a:cubicBezTo>
                  <a:cubicBezTo>
                    <a:pt x="471170" y="146994"/>
                    <a:pt x="421783" y="181991"/>
                    <a:pt x="400687" y="231867"/>
                  </a:cubicBezTo>
                  <a:lnTo>
                    <a:pt x="400369" y="233438"/>
                  </a:lnTo>
                  <a:lnTo>
                    <a:pt x="155470" y="998994"/>
                  </a:lnTo>
                  <a:lnTo>
                    <a:pt x="0" y="998994"/>
                  </a:lnTo>
                  <a:lnTo>
                    <a:pt x="248582" y="228328"/>
                  </a:lnTo>
                  <a:cubicBezTo>
                    <a:pt x="275246" y="98022"/>
                    <a:pt x="390541" y="0"/>
                    <a:pt x="528731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719FF76-0975-8EEA-069A-7D9868BF6EFB}"/>
              </a:ext>
            </a:extLst>
          </p:cNvPr>
          <p:cNvGrpSpPr/>
          <p:nvPr/>
        </p:nvGrpSpPr>
        <p:grpSpPr>
          <a:xfrm>
            <a:off x="6678450" y="977273"/>
            <a:ext cx="2474971" cy="2377620"/>
            <a:chOff x="384458" y="4518965"/>
            <a:chExt cx="2474971" cy="2377620"/>
          </a:xfrm>
          <a:solidFill>
            <a:srgbClr val="FF0000"/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F28035F-05B0-5586-8AED-7668CA56FE90}"/>
                </a:ext>
              </a:extLst>
            </p:cNvPr>
            <p:cNvSpPr/>
            <p:nvPr/>
          </p:nvSpPr>
          <p:spPr bwMode="auto">
            <a:xfrm rot="4586200">
              <a:off x="968031" y="4690536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6971F5E-338A-6AA2-9DD2-F2ECF9AB9479}"/>
                </a:ext>
              </a:extLst>
            </p:cNvPr>
            <p:cNvSpPr/>
            <p:nvPr/>
          </p:nvSpPr>
          <p:spPr bwMode="auto">
            <a:xfrm rot="8907284">
              <a:off x="1443760" y="5134080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D106D58-414A-37D3-0714-852D5BD2958A}"/>
                </a:ext>
              </a:extLst>
            </p:cNvPr>
            <p:cNvSpPr/>
            <p:nvPr/>
          </p:nvSpPr>
          <p:spPr bwMode="auto">
            <a:xfrm rot="13236069">
              <a:off x="1153395" y="5732385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C49A150-E238-5897-29B0-8A5486161D8A}"/>
                </a:ext>
              </a:extLst>
            </p:cNvPr>
            <p:cNvSpPr/>
            <p:nvPr/>
          </p:nvSpPr>
          <p:spPr bwMode="auto">
            <a:xfrm rot="17528421">
              <a:off x="506107" y="5652487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AA48B15-A3BC-62B7-00E0-1E7B5173580E}"/>
                </a:ext>
              </a:extLst>
            </p:cNvPr>
            <p:cNvSpPr/>
            <p:nvPr/>
          </p:nvSpPr>
          <p:spPr bwMode="auto">
            <a:xfrm rot="272737">
              <a:off x="384458" y="5004546"/>
              <a:ext cx="1415669" cy="1072527"/>
            </a:xfrm>
            <a:custGeom>
              <a:avLst/>
              <a:gdLst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478708 w 1415669"/>
                <a:gd name="connsiteY2" fmla="*/ 56825 h 1072527"/>
                <a:gd name="connsiteX3" fmla="*/ 1228293 w 1415669"/>
                <a:gd name="connsiteY3" fmla="*/ 0 h 1072527"/>
                <a:gd name="connsiteX4" fmla="*/ 1415669 w 1415669"/>
                <a:gd name="connsiteY4" fmla="*/ 451312 h 1072527"/>
                <a:gd name="connsiteX5" fmla="*/ 515991 w 1415669"/>
                <a:gd name="connsiteY5" fmla="*/ 519515 h 1072527"/>
                <a:gd name="connsiteX6" fmla="*/ 514595 w 1415669"/>
                <a:gd name="connsiteY6" fmla="*/ 525303 h 1072527"/>
                <a:gd name="connsiteX7" fmla="*/ 508348 w 1415669"/>
                <a:gd name="connsiteY7" fmla="*/ 520753 h 1072527"/>
                <a:gd name="connsiteX8" fmla="*/ 466707 w 1415669"/>
                <a:gd name="connsiteY8" fmla="*/ 546210 h 1072527"/>
                <a:gd name="connsiteX9" fmla="*/ 470809 w 1415669"/>
                <a:gd name="connsiteY9" fmla="*/ 572303 h 1072527"/>
                <a:gd name="connsiteX10" fmla="*/ 474639 w 1415669"/>
                <a:gd name="connsiteY10" fmla="*/ 575092 h 1072527"/>
                <a:gd name="connsiteX11" fmla="*/ 494827 w 1415669"/>
                <a:gd name="connsiteY11" fmla="*/ 587433 h 1072527"/>
                <a:gd name="connsiteX12" fmla="*/ 499795 w 1415669"/>
                <a:gd name="connsiteY12" fmla="*/ 586651 h 1072527"/>
                <a:gd name="connsiteX13" fmla="*/ 498992 w 1415669"/>
                <a:gd name="connsiteY13" fmla="*/ 589979 h 1072527"/>
                <a:gd name="connsiteX14" fmla="*/ 507409 w 1415669"/>
                <a:gd name="connsiteY14" fmla="*/ 595124 h 1072527"/>
                <a:gd name="connsiteX15" fmla="*/ 392237 w 1415669"/>
                <a:gd name="connsiteY15" fmla="*/ 1072527 h 1072527"/>
                <a:gd name="connsiteX16" fmla="*/ 213039 w 1415669"/>
                <a:gd name="connsiteY16" fmla="*/ 962985 h 1072527"/>
                <a:gd name="connsiteX17" fmla="*/ 213107 w 1415669"/>
                <a:gd name="connsiteY17" fmla="*/ 962701 h 1072527"/>
                <a:gd name="connsiteX18" fmla="*/ 202931 w 1415669"/>
                <a:gd name="connsiteY18" fmla="*/ 956633 h 1072527"/>
                <a:gd name="connsiteX19" fmla="*/ 14063 w 1415669"/>
                <a:gd name="connsiteY19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14595 w 1415669"/>
                <a:gd name="connsiteY5" fmla="*/ 525303 h 1072527"/>
                <a:gd name="connsiteX6" fmla="*/ 508348 w 1415669"/>
                <a:gd name="connsiteY6" fmla="*/ 520753 h 1072527"/>
                <a:gd name="connsiteX7" fmla="*/ 466707 w 1415669"/>
                <a:gd name="connsiteY7" fmla="*/ 546210 h 1072527"/>
                <a:gd name="connsiteX8" fmla="*/ 470809 w 1415669"/>
                <a:gd name="connsiteY8" fmla="*/ 572303 h 1072527"/>
                <a:gd name="connsiteX9" fmla="*/ 474639 w 1415669"/>
                <a:gd name="connsiteY9" fmla="*/ 575092 h 1072527"/>
                <a:gd name="connsiteX10" fmla="*/ 494827 w 1415669"/>
                <a:gd name="connsiteY10" fmla="*/ 587433 h 1072527"/>
                <a:gd name="connsiteX11" fmla="*/ 499795 w 1415669"/>
                <a:gd name="connsiteY11" fmla="*/ 586651 h 1072527"/>
                <a:gd name="connsiteX12" fmla="*/ 498992 w 1415669"/>
                <a:gd name="connsiteY12" fmla="*/ 589979 h 1072527"/>
                <a:gd name="connsiteX13" fmla="*/ 507409 w 1415669"/>
                <a:gd name="connsiteY13" fmla="*/ 595124 h 1072527"/>
                <a:gd name="connsiteX14" fmla="*/ 392237 w 1415669"/>
                <a:gd name="connsiteY14" fmla="*/ 1072527 h 1072527"/>
                <a:gd name="connsiteX15" fmla="*/ 213039 w 1415669"/>
                <a:gd name="connsiteY15" fmla="*/ 962985 h 1072527"/>
                <a:gd name="connsiteX16" fmla="*/ 213107 w 1415669"/>
                <a:gd name="connsiteY16" fmla="*/ 962701 h 1072527"/>
                <a:gd name="connsiteX17" fmla="*/ 202931 w 1415669"/>
                <a:gd name="connsiteY17" fmla="*/ 956633 h 1072527"/>
                <a:gd name="connsiteX18" fmla="*/ 14063 w 1415669"/>
                <a:gd name="connsiteY18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15991 w 1415669"/>
                <a:gd name="connsiteY4" fmla="*/ 519515 h 1072527"/>
                <a:gd name="connsiteX5" fmla="*/ 508348 w 1415669"/>
                <a:gd name="connsiteY5" fmla="*/ 520753 h 1072527"/>
                <a:gd name="connsiteX6" fmla="*/ 466707 w 1415669"/>
                <a:gd name="connsiteY6" fmla="*/ 546210 h 1072527"/>
                <a:gd name="connsiteX7" fmla="*/ 470809 w 1415669"/>
                <a:gd name="connsiteY7" fmla="*/ 572303 h 1072527"/>
                <a:gd name="connsiteX8" fmla="*/ 474639 w 1415669"/>
                <a:gd name="connsiteY8" fmla="*/ 575092 h 1072527"/>
                <a:gd name="connsiteX9" fmla="*/ 494827 w 1415669"/>
                <a:gd name="connsiteY9" fmla="*/ 587433 h 1072527"/>
                <a:gd name="connsiteX10" fmla="*/ 499795 w 1415669"/>
                <a:gd name="connsiteY10" fmla="*/ 586651 h 1072527"/>
                <a:gd name="connsiteX11" fmla="*/ 498992 w 1415669"/>
                <a:gd name="connsiteY11" fmla="*/ 589979 h 1072527"/>
                <a:gd name="connsiteX12" fmla="*/ 507409 w 1415669"/>
                <a:gd name="connsiteY12" fmla="*/ 595124 h 1072527"/>
                <a:gd name="connsiteX13" fmla="*/ 392237 w 1415669"/>
                <a:gd name="connsiteY13" fmla="*/ 1072527 h 1072527"/>
                <a:gd name="connsiteX14" fmla="*/ 213039 w 1415669"/>
                <a:gd name="connsiteY14" fmla="*/ 962985 h 1072527"/>
                <a:gd name="connsiteX15" fmla="*/ 213107 w 1415669"/>
                <a:gd name="connsiteY15" fmla="*/ 962701 h 1072527"/>
                <a:gd name="connsiteX16" fmla="*/ 202931 w 1415669"/>
                <a:gd name="connsiteY16" fmla="*/ 956633 h 1072527"/>
                <a:gd name="connsiteX17" fmla="*/ 14063 w 1415669"/>
                <a:gd name="connsiteY17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498992 w 1415669"/>
                <a:gd name="connsiteY10" fmla="*/ 589979 h 1072527"/>
                <a:gd name="connsiteX11" fmla="*/ 507409 w 1415669"/>
                <a:gd name="connsiteY11" fmla="*/ 595124 h 1072527"/>
                <a:gd name="connsiteX12" fmla="*/ 392237 w 1415669"/>
                <a:gd name="connsiteY12" fmla="*/ 1072527 h 1072527"/>
                <a:gd name="connsiteX13" fmla="*/ 213039 w 1415669"/>
                <a:gd name="connsiteY13" fmla="*/ 962985 h 1072527"/>
                <a:gd name="connsiteX14" fmla="*/ 213107 w 1415669"/>
                <a:gd name="connsiteY14" fmla="*/ 962701 h 1072527"/>
                <a:gd name="connsiteX15" fmla="*/ 202931 w 1415669"/>
                <a:gd name="connsiteY15" fmla="*/ 956633 h 1072527"/>
                <a:gd name="connsiteX16" fmla="*/ 14063 w 1415669"/>
                <a:gd name="connsiteY16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499795 w 1415669"/>
                <a:gd name="connsiteY9" fmla="*/ 586651 h 1072527"/>
                <a:gd name="connsiteX10" fmla="*/ 507409 w 1415669"/>
                <a:gd name="connsiteY10" fmla="*/ 595124 h 1072527"/>
                <a:gd name="connsiteX11" fmla="*/ 392237 w 1415669"/>
                <a:gd name="connsiteY11" fmla="*/ 1072527 h 1072527"/>
                <a:gd name="connsiteX12" fmla="*/ 213039 w 1415669"/>
                <a:gd name="connsiteY12" fmla="*/ 962985 h 1072527"/>
                <a:gd name="connsiteX13" fmla="*/ 213107 w 1415669"/>
                <a:gd name="connsiteY13" fmla="*/ 962701 h 1072527"/>
                <a:gd name="connsiteX14" fmla="*/ 202931 w 1415669"/>
                <a:gd name="connsiteY14" fmla="*/ 956633 h 1072527"/>
                <a:gd name="connsiteX15" fmla="*/ 14063 w 1415669"/>
                <a:gd name="connsiteY15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494827 w 1415669"/>
                <a:gd name="connsiteY8" fmla="*/ 587433 h 1072527"/>
                <a:gd name="connsiteX9" fmla="*/ 507409 w 1415669"/>
                <a:gd name="connsiteY9" fmla="*/ 595124 h 1072527"/>
                <a:gd name="connsiteX10" fmla="*/ 392237 w 1415669"/>
                <a:gd name="connsiteY10" fmla="*/ 1072527 h 1072527"/>
                <a:gd name="connsiteX11" fmla="*/ 213039 w 1415669"/>
                <a:gd name="connsiteY11" fmla="*/ 962985 h 1072527"/>
                <a:gd name="connsiteX12" fmla="*/ 213107 w 1415669"/>
                <a:gd name="connsiteY12" fmla="*/ 962701 h 1072527"/>
                <a:gd name="connsiteX13" fmla="*/ 202931 w 1415669"/>
                <a:gd name="connsiteY13" fmla="*/ 956633 h 1072527"/>
                <a:gd name="connsiteX14" fmla="*/ 14063 w 1415669"/>
                <a:gd name="connsiteY14" fmla="*/ 437010 h 1072527"/>
                <a:gd name="connsiteX0" fmla="*/ 14063 w 1415669"/>
                <a:gd name="connsiteY0" fmla="*/ 437010 h 1072527"/>
                <a:gd name="connsiteX1" fmla="*/ 419082 w 1415669"/>
                <a:gd name="connsiteY1" fmla="*/ 60662 h 1072527"/>
                <a:gd name="connsiteX2" fmla="*/ 1228293 w 1415669"/>
                <a:gd name="connsiteY2" fmla="*/ 0 h 1072527"/>
                <a:gd name="connsiteX3" fmla="*/ 1415669 w 1415669"/>
                <a:gd name="connsiteY3" fmla="*/ 451312 h 1072527"/>
                <a:gd name="connsiteX4" fmla="*/ 508348 w 1415669"/>
                <a:gd name="connsiteY4" fmla="*/ 520753 h 1072527"/>
                <a:gd name="connsiteX5" fmla="*/ 466707 w 1415669"/>
                <a:gd name="connsiteY5" fmla="*/ 546210 h 1072527"/>
                <a:gd name="connsiteX6" fmla="*/ 470809 w 1415669"/>
                <a:gd name="connsiteY6" fmla="*/ 572303 h 1072527"/>
                <a:gd name="connsiteX7" fmla="*/ 474639 w 1415669"/>
                <a:gd name="connsiteY7" fmla="*/ 575092 h 1072527"/>
                <a:gd name="connsiteX8" fmla="*/ 507409 w 1415669"/>
                <a:gd name="connsiteY8" fmla="*/ 595124 h 1072527"/>
                <a:gd name="connsiteX9" fmla="*/ 392237 w 1415669"/>
                <a:gd name="connsiteY9" fmla="*/ 1072527 h 1072527"/>
                <a:gd name="connsiteX10" fmla="*/ 213039 w 1415669"/>
                <a:gd name="connsiteY10" fmla="*/ 962985 h 1072527"/>
                <a:gd name="connsiteX11" fmla="*/ 213107 w 1415669"/>
                <a:gd name="connsiteY11" fmla="*/ 962701 h 1072527"/>
                <a:gd name="connsiteX12" fmla="*/ 202931 w 1415669"/>
                <a:gd name="connsiteY12" fmla="*/ 956633 h 1072527"/>
                <a:gd name="connsiteX13" fmla="*/ 14063 w 1415669"/>
                <a:gd name="connsiteY13" fmla="*/ 437010 h 10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15669" h="1072527">
                  <a:moveTo>
                    <a:pt x="14063" y="437010"/>
                  </a:moveTo>
                  <a:cubicBezTo>
                    <a:pt x="62648" y="235623"/>
                    <a:pt x="226775" y="92372"/>
                    <a:pt x="419082" y="60662"/>
                  </a:cubicBezTo>
                  <a:lnTo>
                    <a:pt x="1228293" y="0"/>
                  </a:lnTo>
                  <a:lnTo>
                    <a:pt x="1415669" y="451312"/>
                  </a:lnTo>
                  <a:lnTo>
                    <a:pt x="508348" y="520753"/>
                  </a:lnTo>
                  <a:cubicBezTo>
                    <a:pt x="489820" y="516284"/>
                    <a:pt x="471176" y="527681"/>
                    <a:pt x="466707" y="546210"/>
                  </a:cubicBezTo>
                  <a:cubicBezTo>
                    <a:pt x="464472" y="555474"/>
                    <a:pt x="466203" y="564767"/>
                    <a:pt x="470809" y="572303"/>
                  </a:cubicBezTo>
                  <a:lnTo>
                    <a:pt x="474639" y="575092"/>
                  </a:lnTo>
                  <a:lnTo>
                    <a:pt x="507409" y="595124"/>
                  </a:lnTo>
                  <a:lnTo>
                    <a:pt x="392237" y="1072527"/>
                  </a:lnTo>
                  <a:lnTo>
                    <a:pt x="213039" y="962985"/>
                  </a:lnTo>
                  <a:cubicBezTo>
                    <a:pt x="213062" y="962890"/>
                    <a:pt x="213084" y="962796"/>
                    <a:pt x="213107" y="962701"/>
                  </a:cubicBezTo>
                  <a:lnTo>
                    <a:pt x="202931" y="956633"/>
                  </a:lnTo>
                  <a:cubicBezTo>
                    <a:pt x="46236" y="840726"/>
                    <a:pt x="-34521" y="638398"/>
                    <a:pt x="14063" y="43701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D3D79872-7DAC-2F6D-C4FE-11087EEEA484}"/>
              </a:ext>
            </a:extLst>
          </p:cNvPr>
          <p:cNvGrpSpPr/>
          <p:nvPr/>
        </p:nvGrpSpPr>
        <p:grpSpPr>
          <a:xfrm>
            <a:off x="3792784" y="3773934"/>
            <a:ext cx="2355292" cy="2644168"/>
            <a:chOff x="2554288" y="105486"/>
            <a:chExt cx="3906043" cy="4385122"/>
          </a:xfrm>
          <a:solidFill>
            <a:srgbClr val="FF0000"/>
          </a:solidFill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936E3C6-2A15-8202-D456-44AA407EF925}"/>
                </a:ext>
              </a:extLst>
            </p:cNvPr>
            <p:cNvSpPr/>
            <p:nvPr/>
          </p:nvSpPr>
          <p:spPr bwMode="auto">
            <a:xfrm>
              <a:off x="2554288" y="997952"/>
              <a:ext cx="2459764" cy="1300787"/>
            </a:xfrm>
            <a:custGeom>
              <a:avLst/>
              <a:gdLst>
                <a:gd name="connsiteX0" fmla="*/ 451643 w 2459764"/>
                <a:gd name="connsiteY0" fmla="*/ 0 h 1300787"/>
                <a:gd name="connsiteX1" fmla="*/ 459372 w 2459764"/>
                <a:gd name="connsiteY1" fmla="*/ 779 h 1300787"/>
                <a:gd name="connsiteX2" fmla="*/ 2243451 w 2459764"/>
                <a:gd name="connsiteY2" fmla="*/ 779 h 1300787"/>
                <a:gd name="connsiteX3" fmla="*/ 2459764 w 2459764"/>
                <a:gd name="connsiteY3" fmla="*/ 373731 h 1300787"/>
                <a:gd name="connsiteX4" fmla="*/ 574168 w 2459764"/>
                <a:gd name="connsiteY4" fmla="*/ 373731 h 1300787"/>
                <a:gd name="connsiteX5" fmla="*/ 574203 w 2459764"/>
                <a:gd name="connsiteY5" fmla="*/ 373858 h 1300787"/>
                <a:gd name="connsiteX6" fmla="*/ 573574 w 2459764"/>
                <a:gd name="connsiteY6" fmla="*/ 373731 h 1300787"/>
                <a:gd name="connsiteX7" fmla="*/ 564191 w 2459764"/>
                <a:gd name="connsiteY7" fmla="*/ 373731 h 1300787"/>
                <a:gd name="connsiteX8" fmla="*/ 563598 w 2459764"/>
                <a:gd name="connsiteY8" fmla="*/ 371717 h 1300787"/>
                <a:gd name="connsiteX9" fmla="*/ 562584 w 2459764"/>
                <a:gd name="connsiteY9" fmla="*/ 371512 h 1300787"/>
                <a:gd name="connsiteX10" fmla="*/ 466053 w 2459764"/>
                <a:gd name="connsiteY10" fmla="*/ 468043 h 1300787"/>
                <a:gd name="connsiteX11" fmla="*/ 473639 w 2459764"/>
                <a:gd name="connsiteY11" fmla="*/ 505617 h 1300787"/>
                <a:gd name="connsiteX12" fmla="*/ 485983 w 2459764"/>
                <a:gd name="connsiteY12" fmla="*/ 523927 h 1300787"/>
                <a:gd name="connsiteX13" fmla="*/ 484450 w 2459764"/>
                <a:gd name="connsiteY13" fmla="*/ 524175 h 1300787"/>
                <a:gd name="connsiteX14" fmla="*/ 679899 w 2459764"/>
                <a:gd name="connsiteY14" fmla="*/ 861156 h 1300787"/>
                <a:gd name="connsiteX15" fmla="*/ 424913 w 2459764"/>
                <a:gd name="connsiteY15" fmla="*/ 1300787 h 1300787"/>
                <a:gd name="connsiteX16" fmla="*/ 29039 w 2459764"/>
                <a:gd name="connsiteY16" fmla="*/ 618246 h 1300787"/>
                <a:gd name="connsiteX17" fmla="*/ 32386 w 2459764"/>
                <a:gd name="connsiteY17" fmla="*/ 617437 h 1300787"/>
                <a:gd name="connsiteX18" fmla="*/ 9176 w 2459764"/>
                <a:gd name="connsiteY18" fmla="*/ 542665 h 1300787"/>
                <a:gd name="connsiteX19" fmla="*/ 0 w 2459764"/>
                <a:gd name="connsiteY19" fmla="*/ 451643 h 1300787"/>
                <a:gd name="connsiteX20" fmla="*/ 451643 w 2459764"/>
                <a:gd name="connsiteY20" fmla="*/ 0 h 1300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59764" h="1300787">
                  <a:moveTo>
                    <a:pt x="451643" y="0"/>
                  </a:moveTo>
                  <a:lnTo>
                    <a:pt x="459372" y="779"/>
                  </a:lnTo>
                  <a:lnTo>
                    <a:pt x="2243451" y="779"/>
                  </a:lnTo>
                  <a:lnTo>
                    <a:pt x="2459764" y="373731"/>
                  </a:lnTo>
                  <a:lnTo>
                    <a:pt x="574168" y="373731"/>
                  </a:lnTo>
                  <a:lnTo>
                    <a:pt x="574203" y="373858"/>
                  </a:lnTo>
                  <a:lnTo>
                    <a:pt x="573574" y="373731"/>
                  </a:lnTo>
                  <a:lnTo>
                    <a:pt x="564191" y="373731"/>
                  </a:lnTo>
                  <a:lnTo>
                    <a:pt x="563598" y="371717"/>
                  </a:lnTo>
                  <a:lnTo>
                    <a:pt x="562584" y="371512"/>
                  </a:lnTo>
                  <a:cubicBezTo>
                    <a:pt x="509271" y="371512"/>
                    <a:pt x="466053" y="414730"/>
                    <a:pt x="466053" y="468043"/>
                  </a:cubicBezTo>
                  <a:cubicBezTo>
                    <a:pt x="466053" y="481371"/>
                    <a:pt x="468754" y="494069"/>
                    <a:pt x="473639" y="505617"/>
                  </a:cubicBezTo>
                  <a:lnTo>
                    <a:pt x="485983" y="523927"/>
                  </a:lnTo>
                  <a:lnTo>
                    <a:pt x="484450" y="524175"/>
                  </a:lnTo>
                  <a:lnTo>
                    <a:pt x="679899" y="861156"/>
                  </a:lnTo>
                  <a:lnTo>
                    <a:pt x="424913" y="1300787"/>
                  </a:lnTo>
                  <a:lnTo>
                    <a:pt x="29039" y="618246"/>
                  </a:lnTo>
                  <a:lnTo>
                    <a:pt x="32386" y="617437"/>
                  </a:lnTo>
                  <a:lnTo>
                    <a:pt x="9176" y="542665"/>
                  </a:lnTo>
                  <a:cubicBezTo>
                    <a:pt x="3159" y="513264"/>
                    <a:pt x="0" y="482823"/>
                    <a:pt x="0" y="451643"/>
                  </a:cubicBezTo>
                  <a:cubicBezTo>
                    <a:pt x="0" y="202207"/>
                    <a:pt x="202207" y="0"/>
                    <a:pt x="451643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92C30B9-7864-140D-9328-0748350AC252}"/>
                </a:ext>
              </a:extLst>
            </p:cNvPr>
            <p:cNvSpPr/>
            <p:nvPr/>
          </p:nvSpPr>
          <p:spPr bwMode="auto">
            <a:xfrm>
              <a:off x="2554288" y="1371683"/>
              <a:ext cx="1448662" cy="2227386"/>
            </a:xfrm>
            <a:custGeom>
              <a:avLst/>
              <a:gdLst>
                <a:gd name="connsiteX0" fmla="*/ 962606 w 1448662"/>
                <a:gd name="connsiteY0" fmla="*/ 0 h 2227386"/>
                <a:gd name="connsiteX1" fmla="*/ 1448662 w 1448662"/>
                <a:gd name="connsiteY1" fmla="*/ 0 h 2227386"/>
                <a:gd name="connsiteX2" fmla="*/ 481925 w 1448662"/>
                <a:gd name="connsiteY2" fmla="*/ 1666786 h 2227386"/>
                <a:gd name="connsiteX3" fmla="*/ 481952 w 1448662"/>
                <a:gd name="connsiteY3" fmla="*/ 1666833 h 2227386"/>
                <a:gd name="connsiteX4" fmla="*/ 481560 w 1448662"/>
                <a:gd name="connsiteY4" fmla="*/ 1667415 h 2227386"/>
                <a:gd name="connsiteX5" fmla="*/ 473048 w 1448662"/>
                <a:gd name="connsiteY5" fmla="*/ 1682090 h 2227386"/>
                <a:gd name="connsiteX6" fmla="*/ 466053 w 1448662"/>
                <a:gd name="connsiteY6" fmla="*/ 1716738 h 2227386"/>
                <a:gd name="connsiteX7" fmla="*/ 525010 w 1448662"/>
                <a:gd name="connsiteY7" fmla="*/ 1805683 h 2227386"/>
                <a:gd name="connsiteX8" fmla="*/ 560642 w 1448662"/>
                <a:gd name="connsiteY8" fmla="*/ 1812877 h 2227386"/>
                <a:gd name="connsiteX9" fmla="*/ 564528 w 1448662"/>
                <a:gd name="connsiteY9" fmla="*/ 1812877 h 2227386"/>
                <a:gd name="connsiteX10" fmla="*/ 566089 w 1448662"/>
                <a:gd name="connsiteY10" fmla="*/ 1812562 h 2227386"/>
                <a:gd name="connsiteX11" fmla="*/ 566271 w 1448662"/>
                <a:gd name="connsiteY11" fmla="*/ 1812877 h 2227386"/>
                <a:gd name="connsiteX12" fmla="*/ 938689 w 1448662"/>
                <a:gd name="connsiteY12" fmla="*/ 1812877 h 2227386"/>
                <a:gd name="connsiteX13" fmla="*/ 1178917 w 1448662"/>
                <a:gd name="connsiteY13" fmla="*/ 2227063 h 2227386"/>
                <a:gd name="connsiteX14" fmla="*/ 454848 w 1448662"/>
                <a:gd name="connsiteY14" fmla="*/ 2227063 h 2227386"/>
                <a:gd name="connsiteX15" fmla="*/ 451644 w 1448662"/>
                <a:gd name="connsiteY15" fmla="*/ 2227386 h 2227386"/>
                <a:gd name="connsiteX16" fmla="*/ 448440 w 1448662"/>
                <a:gd name="connsiteY16" fmla="*/ 2227063 h 2227386"/>
                <a:gd name="connsiteX17" fmla="*/ 442090 w 1448662"/>
                <a:gd name="connsiteY17" fmla="*/ 2227063 h 2227386"/>
                <a:gd name="connsiteX18" fmla="*/ 442087 w 1448662"/>
                <a:gd name="connsiteY18" fmla="*/ 2226423 h 2227386"/>
                <a:gd name="connsiteX19" fmla="*/ 360622 w 1448662"/>
                <a:gd name="connsiteY19" fmla="*/ 2218210 h 2227386"/>
                <a:gd name="connsiteX20" fmla="*/ 0 w 1448662"/>
                <a:gd name="connsiteY20" fmla="*/ 1775743 h 2227386"/>
                <a:gd name="connsiteX21" fmla="*/ 35493 w 1448662"/>
                <a:gd name="connsiteY21" fmla="*/ 1599943 h 2227386"/>
                <a:gd name="connsiteX22" fmla="*/ 60419 w 1448662"/>
                <a:gd name="connsiteY22" fmla="*/ 1554022 h 2227386"/>
                <a:gd name="connsiteX23" fmla="*/ 61056 w 1448662"/>
                <a:gd name="connsiteY23" fmla="*/ 1554394 h 22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8662" h="2227386">
                  <a:moveTo>
                    <a:pt x="962606" y="0"/>
                  </a:moveTo>
                  <a:lnTo>
                    <a:pt x="1448662" y="0"/>
                  </a:lnTo>
                  <a:lnTo>
                    <a:pt x="481925" y="1666786"/>
                  </a:lnTo>
                  <a:lnTo>
                    <a:pt x="481952" y="1666833"/>
                  </a:lnTo>
                  <a:lnTo>
                    <a:pt x="481560" y="1667415"/>
                  </a:lnTo>
                  <a:lnTo>
                    <a:pt x="473048" y="1682090"/>
                  </a:lnTo>
                  <a:lnTo>
                    <a:pt x="466053" y="1716738"/>
                  </a:lnTo>
                  <a:cubicBezTo>
                    <a:pt x="466053" y="1756723"/>
                    <a:pt x="490363" y="1791029"/>
                    <a:pt x="525010" y="1805683"/>
                  </a:cubicBezTo>
                  <a:lnTo>
                    <a:pt x="560642" y="1812877"/>
                  </a:lnTo>
                  <a:lnTo>
                    <a:pt x="564528" y="1812877"/>
                  </a:lnTo>
                  <a:lnTo>
                    <a:pt x="566089" y="1812562"/>
                  </a:lnTo>
                  <a:lnTo>
                    <a:pt x="566271" y="1812877"/>
                  </a:lnTo>
                  <a:lnTo>
                    <a:pt x="938689" y="1812877"/>
                  </a:lnTo>
                  <a:lnTo>
                    <a:pt x="1178917" y="2227063"/>
                  </a:lnTo>
                  <a:lnTo>
                    <a:pt x="454848" y="2227063"/>
                  </a:lnTo>
                  <a:lnTo>
                    <a:pt x="451644" y="2227386"/>
                  </a:lnTo>
                  <a:lnTo>
                    <a:pt x="448440" y="2227063"/>
                  </a:lnTo>
                  <a:lnTo>
                    <a:pt x="442090" y="2227063"/>
                  </a:lnTo>
                  <a:lnTo>
                    <a:pt x="442087" y="2226423"/>
                  </a:lnTo>
                  <a:lnTo>
                    <a:pt x="360622" y="2218210"/>
                  </a:lnTo>
                  <a:cubicBezTo>
                    <a:pt x="154816" y="2176096"/>
                    <a:pt x="0" y="1994000"/>
                    <a:pt x="0" y="1775743"/>
                  </a:cubicBezTo>
                  <a:cubicBezTo>
                    <a:pt x="0" y="1713385"/>
                    <a:pt x="12638" y="1653977"/>
                    <a:pt x="35493" y="1599943"/>
                  </a:cubicBezTo>
                  <a:lnTo>
                    <a:pt x="60419" y="1554022"/>
                  </a:lnTo>
                  <a:lnTo>
                    <a:pt x="61056" y="155439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AAC468D-B7A2-FBCF-E2A2-2A4351A24299}"/>
                </a:ext>
              </a:extLst>
            </p:cNvPr>
            <p:cNvSpPr/>
            <p:nvPr/>
          </p:nvSpPr>
          <p:spPr bwMode="auto">
            <a:xfrm>
              <a:off x="3733207" y="105486"/>
              <a:ext cx="2049606" cy="2172636"/>
            </a:xfrm>
            <a:custGeom>
              <a:avLst/>
              <a:gdLst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55576 w 2049606"/>
                <a:gd name="connsiteY5" fmla="*/ 532975 h 2172636"/>
                <a:gd name="connsiteX6" fmla="*/ 839866 w 2049606"/>
                <a:gd name="connsiteY6" fmla="*/ 509676 h 2172636"/>
                <a:gd name="connsiteX7" fmla="*/ 774736 w 2049606"/>
                <a:gd name="connsiteY7" fmla="*/ 482698 h 2172636"/>
                <a:gd name="connsiteX8" fmla="*/ 709606 w 2049606"/>
                <a:gd name="connsiteY8" fmla="*/ 509676 h 2172636"/>
                <a:gd name="connsiteX9" fmla="*/ 701875 w 2049606"/>
                <a:gd name="connsiteY9" fmla="*/ 521142 h 2172636"/>
                <a:gd name="connsiteX10" fmla="*/ 486056 w 2049606"/>
                <a:gd name="connsiteY10" fmla="*/ 893244 h 2172636"/>
                <a:gd name="connsiteX11" fmla="*/ 0 w 2049606"/>
                <a:gd name="connsiteY11" fmla="*/ 893244 h 2172636"/>
                <a:gd name="connsiteX12" fmla="*/ 388668 w 2049606"/>
                <a:gd name="connsiteY12" fmla="*/ 223127 h 2172636"/>
                <a:gd name="connsiteX13" fmla="*/ 390086 w 2049606"/>
                <a:gd name="connsiteY13" fmla="*/ 223127 h 2172636"/>
                <a:gd name="connsiteX14" fmla="*/ 394224 w 2049606"/>
                <a:gd name="connsiteY14" fmla="*/ 215044 h 2172636"/>
                <a:gd name="connsiteX15" fmla="*/ 776208 w 2049606"/>
                <a:gd name="connsiteY15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55576 w 2049606"/>
                <a:gd name="connsiteY5" fmla="*/ 532975 h 2172636"/>
                <a:gd name="connsiteX6" fmla="*/ 839866 w 2049606"/>
                <a:gd name="connsiteY6" fmla="*/ 509676 h 2172636"/>
                <a:gd name="connsiteX7" fmla="*/ 774736 w 2049606"/>
                <a:gd name="connsiteY7" fmla="*/ 482698 h 2172636"/>
                <a:gd name="connsiteX8" fmla="*/ 709606 w 2049606"/>
                <a:gd name="connsiteY8" fmla="*/ 509676 h 2172636"/>
                <a:gd name="connsiteX9" fmla="*/ 486056 w 2049606"/>
                <a:gd name="connsiteY9" fmla="*/ 893244 h 2172636"/>
                <a:gd name="connsiteX10" fmla="*/ 0 w 2049606"/>
                <a:gd name="connsiteY10" fmla="*/ 893244 h 2172636"/>
                <a:gd name="connsiteX11" fmla="*/ 388668 w 2049606"/>
                <a:gd name="connsiteY11" fmla="*/ 223127 h 2172636"/>
                <a:gd name="connsiteX12" fmla="*/ 390086 w 2049606"/>
                <a:gd name="connsiteY12" fmla="*/ 223127 h 2172636"/>
                <a:gd name="connsiteX13" fmla="*/ 394224 w 2049606"/>
                <a:gd name="connsiteY13" fmla="*/ 215044 h 2172636"/>
                <a:gd name="connsiteX14" fmla="*/ 776208 w 2049606"/>
                <a:gd name="connsiteY14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88668 w 2049606"/>
                <a:gd name="connsiteY10" fmla="*/ 223127 h 2172636"/>
                <a:gd name="connsiteX11" fmla="*/ 390086 w 2049606"/>
                <a:gd name="connsiteY11" fmla="*/ 223127 h 2172636"/>
                <a:gd name="connsiteX12" fmla="*/ 394224 w 2049606"/>
                <a:gd name="connsiteY12" fmla="*/ 215044 h 2172636"/>
                <a:gd name="connsiteX13" fmla="*/ 776208 w 2049606"/>
                <a:gd name="connsiteY13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88668 w 2049606"/>
                <a:gd name="connsiteY10" fmla="*/ 223127 h 2172636"/>
                <a:gd name="connsiteX11" fmla="*/ 394224 w 2049606"/>
                <a:gd name="connsiteY11" fmla="*/ 215044 h 2172636"/>
                <a:gd name="connsiteX12" fmla="*/ 776208 w 2049606"/>
                <a:gd name="connsiteY12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1165418 w 2049606"/>
                <a:gd name="connsiteY2" fmla="*/ 229158 h 2172636"/>
                <a:gd name="connsiteX3" fmla="*/ 2049606 w 2049606"/>
                <a:gd name="connsiteY3" fmla="*/ 1753622 h 2172636"/>
                <a:gd name="connsiteX4" fmla="*/ 1806578 w 2049606"/>
                <a:gd name="connsiteY4" fmla="*/ 2172636 h 2172636"/>
                <a:gd name="connsiteX5" fmla="*/ 839866 w 2049606"/>
                <a:gd name="connsiteY5" fmla="*/ 509676 h 2172636"/>
                <a:gd name="connsiteX6" fmla="*/ 774736 w 2049606"/>
                <a:gd name="connsiteY6" fmla="*/ 482698 h 2172636"/>
                <a:gd name="connsiteX7" fmla="*/ 709606 w 2049606"/>
                <a:gd name="connsiteY7" fmla="*/ 509676 h 2172636"/>
                <a:gd name="connsiteX8" fmla="*/ 486056 w 2049606"/>
                <a:gd name="connsiteY8" fmla="*/ 893244 h 2172636"/>
                <a:gd name="connsiteX9" fmla="*/ 0 w 2049606"/>
                <a:gd name="connsiteY9" fmla="*/ 893244 h 2172636"/>
                <a:gd name="connsiteX10" fmla="*/ 394224 w 2049606"/>
                <a:gd name="connsiteY10" fmla="*/ 215044 h 2172636"/>
                <a:gd name="connsiteX11" fmla="*/ 776208 w 2049606"/>
                <a:gd name="connsiteY11" fmla="*/ 0 h 2172636"/>
                <a:gd name="connsiteX0" fmla="*/ 776208 w 2049606"/>
                <a:gd name="connsiteY0" fmla="*/ 0 h 2172636"/>
                <a:gd name="connsiteX1" fmla="*/ 1158193 w 2049606"/>
                <a:gd name="connsiteY1" fmla="*/ 215044 h 2172636"/>
                <a:gd name="connsiteX2" fmla="*/ 2049606 w 2049606"/>
                <a:gd name="connsiteY2" fmla="*/ 1753622 h 2172636"/>
                <a:gd name="connsiteX3" fmla="*/ 1806578 w 2049606"/>
                <a:gd name="connsiteY3" fmla="*/ 2172636 h 2172636"/>
                <a:gd name="connsiteX4" fmla="*/ 839866 w 2049606"/>
                <a:gd name="connsiteY4" fmla="*/ 509676 h 2172636"/>
                <a:gd name="connsiteX5" fmla="*/ 774736 w 2049606"/>
                <a:gd name="connsiteY5" fmla="*/ 482698 h 2172636"/>
                <a:gd name="connsiteX6" fmla="*/ 709606 w 2049606"/>
                <a:gd name="connsiteY6" fmla="*/ 509676 h 2172636"/>
                <a:gd name="connsiteX7" fmla="*/ 486056 w 2049606"/>
                <a:gd name="connsiteY7" fmla="*/ 893244 h 2172636"/>
                <a:gd name="connsiteX8" fmla="*/ 0 w 2049606"/>
                <a:gd name="connsiteY8" fmla="*/ 893244 h 2172636"/>
                <a:gd name="connsiteX9" fmla="*/ 394224 w 2049606"/>
                <a:gd name="connsiteY9" fmla="*/ 215044 h 2172636"/>
                <a:gd name="connsiteX10" fmla="*/ 776208 w 2049606"/>
                <a:gd name="connsiteY10" fmla="*/ 0 h 217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9606" h="2172636">
                  <a:moveTo>
                    <a:pt x="776208" y="0"/>
                  </a:moveTo>
                  <a:cubicBezTo>
                    <a:pt x="938089" y="0"/>
                    <a:pt x="1079857" y="86120"/>
                    <a:pt x="1158193" y="215044"/>
                  </a:cubicBezTo>
                  <a:lnTo>
                    <a:pt x="2049606" y="1753622"/>
                  </a:lnTo>
                  <a:lnTo>
                    <a:pt x="1806578" y="2172636"/>
                  </a:lnTo>
                  <a:lnTo>
                    <a:pt x="839866" y="509676"/>
                  </a:lnTo>
                  <a:cubicBezTo>
                    <a:pt x="823198" y="493008"/>
                    <a:pt x="800171" y="482698"/>
                    <a:pt x="774736" y="482698"/>
                  </a:cubicBezTo>
                  <a:cubicBezTo>
                    <a:pt x="749301" y="482698"/>
                    <a:pt x="726274" y="493008"/>
                    <a:pt x="709606" y="509676"/>
                  </a:cubicBezTo>
                  <a:lnTo>
                    <a:pt x="486056" y="893244"/>
                  </a:lnTo>
                  <a:lnTo>
                    <a:pt x="0" y="893244"/>
                  </a:lnTo>
                  <a:lnTo>
                    <a:pt x="394224" y="215044"/>
                  </a:lnTo>
                  <a:cubicBezTo>
                    <a:pt x="472561" y="86120"/>
                    <a:pt x="614327" y="0"/>
                    <a:pt x="776208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F84EC404-D992-3926-712D-F9E7DBEECCF5}"/>
                </a:ext>
              </a:extLst>
            </p:cNvPr>
            <p:cNvSpPr/>
            <p:nvPr/>
          </p:nvSpPr>
          <p:spPr bwMode="auto">
            <a:xfrm>
              <a:off x="3222229" y="2278123"/>
              <a:ext cx="2061566" cy="2212485"/>
            </a:xfrm>
            <a:custGeom>
              <a:avLst/>
              <a:gdLst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906250 w 2061566"/>
                <a:gd name="connsiteY17" fmla="*/ 2001449 h 2212485"/>
                <a:gd name="connsiteX18" fmla="*/ 905856 w 2061566"/>
                <a:gd name="connsiteY18" fmla="*/ 2001449 h 2212485"/>
                <a:gd name="connsiteX19" fmla="*/ 510977 w 2061566"/>
                <a:gd name="connsiteY19" fmla="*/ 1320624 h 2212485"/>
                <a:gd name="connsiteX20" fmla="*/ 510976 w 2061566"/>
                <a:gd name="connsiteY20" fmla="*/ 1320624 h 2212485"/>
                <a:gd name="connsiteX21" fmla="*/ 270748 w 2061566"/>
                <a:gd name="connsiteY21" fmla="*/ 906438 h 2212485"/>
                <a:gd name="connsiteX22" fmla="*/ 270749 w 2061566"/>
                <a:gd name="connsiteY22" fmla="*/ 906438 h 2212485"/>
                <a:gd name="connsiteX23" fmla="*/ 0 w 2061566"/>
                <a:gd name="connsiteY23" fmla="*/ 439631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906250 w 2061566"/>
                <a:gd name="connsiteY17" fmla="*/ 2001449 h 2212485"/>
                <a:gd name="connsiteX18" fmla="*/ 510977 w 2061566"/>
                <a:gd name="connsiteY18" fmla="*/ 1320624 h 2212485"/>
                <a:gd name="connsiteX19" fmla="*/ 510976 w 2061566"/>
                <a:gd name="connsiteY19" fmla="*/ 1320624 h 2212485"/>
                <a:gd name="connsiteX20" fmla="*/ 270748 w 2061566"/>
                <a:gd name="connsiteY20" fmla="*/ 906438 h 2212485"/>
                <a:gd name="connsiteX21" fmla="*/ 270749 w 2061566"/>
                <a:gd name="connsiteY21" fmla="*/ 906438 h 2212485"/>
                <a:gd name="connsiteX22" fmla="*/ 0 w 2061566"/>
                <a:gd name="connsiteY22" fmla="*/ 439631 h 2212485"/>
                <a:gd name="connsiteX23" fmla="*/ 254986 w 2061566"/>
                <a:gd name="connsiteY23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76207 w 2061566"/>
                <a:gd name="connsiteY13" fmla="*/ 1986695 h 2212485"/>
                <a:gd name="connsiteX14" fmla="*/ 1661734 w 2061566"/>
                <a:gd name="connsiteY14" fmla="*/ 2013360 h 2212485"/>
                <a:gd name="connsiteX15" fmla="*/ 1287224 w 2061566"/>
                <a:gd name="connsiteY15" fmla="*/ 2212485 h 2212485"/>
                <a:gd name="connsiteX16" fmla="*/ 912715 w 2061566"/>
                <a:gd name="connsiteY16" fmla="*/ 2013360 h 2212485"/>
                <a:gd name="connsiteX17" fmla="*/ 510977 w 2061566"/>
                <a:gd name="connsiteY17" fmla="*/ 1320624 h 2212485"/>
                <a:gd name="connsiteX18" fmla="*/ 510976 w 2061566"/>
                <a:gd name="connsiteY18" fmla="*/ 1320624 h 2212485"/>
                <a:gd name="connsiteX19" fmla="*/ 270748 w 2061566"/>
                <a:gd name="connsiteY19" fmla="*/ 906438 h 2212485"/>
                <a:gd name="connsiteX20" fmla="*/ 270749 w 2061566"/>
                <a:gd name="connsiteY20" fmla="*/ 906438 h 2212485"/>
                <a:gd name="connsiteX21" fmla="*/ 0 w 2061566"/>
                <a:gd name="connsiteY21" fmla="*/ 439631 h 2212485"/>
                <a:gd name="connsiteX22" fmla="*/ 254986 w 2061566"/>
                <a:gd name="connsiteY22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75245 w 2061566"/>
                <a:gd name="connsiteY12" fmla="*/ 1986695 h 2212485"/>
                <a:gd name="connsiteX13" fmla="*/ 1661734 w 2061566"/>
                <a:gd name="connsiteY13" fmla="*/ 2013360 h 2212485"/>
                <a:gd name="connsiteX14" fmla="*/ 1287224 w 2061566"/>
                <a:gd name="connsiteY14" fmla="*/ 2212485 h 2212485"/>
                <a:gd name="connsiteX15" fmla="*/ 912715 w 2061566"/>
                <a:gd name="connsiteY15" fmla="*/ 2013360 h 2212485"/>
                <a:gd name="connsiteX16" fmla="*/ 510977 w 2061566"/>
                <a:gd name="connsiteY16" fmla="*/ 1320624 h 2212485"/>
                <a:gd name="connsiteX17" fmla="*/ 510976 w 2061566"/>
                <a:gd name="connsiteY17" fmla="*/ 1320624 h 2212485"/>
                <a:gd name="connsiteX18" fmla="*/ 270748 w 2061566"/>
                <a:gd name="connsiteY18" fmla="*/ 906438 h 2212485"/>
                <a:gd name="connsiteX19" fmla="*/ 270749 w 2061566"/>
                <a:gd name="connsiteY19" fmla="*/ 906438 h 2212485"/>
                <a:gd name="connsiteX20" fmla="*/ 0 w 2061566"/>
                <a:gd name="connsiteY20" fmla="*/ 439631 h 2212485"/>
                <a:gd name="connsiteX21" fmla="*/ 254986 w 2061566"/>
                <a:gd name="connsiteY21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199126 w 2061566"/>
                <a:gd name="connsiteY5" fmla="*/ 1627127 h 2212485"/>
                <a:gd name="connsiteX6" fmla="*/ 1219417 w 2061566"/>
                <a:gd name="connsiteY6" fmla="*/ 1657224 h 2212485"/>
                <a:gd name="connsiteX7" fmla="*/ 1287675 w 2061566"/>
                <a:gd name="connsiteY7" fmla="*/ 1685497 h 2212485"/>
                <a:gd name="connsiteX8" fmla="*/ 1355933 w 2061566"/>
                <a:gd name="connsiteY8" fmla="*/ 1657224 h 2212485"/>
                <a:gd name="connsiteX9" fmla="*/ 1359027 w 2061566"/>
                <a:gd name="connsiteY9" fmla="*/ 1652635 h 2212485"/>
                <a:gd name="connsiteX10" fmla="*/ 1551594 w 2061566"/>
                <a:gd name="connsiteY10" fmla="*/ 1320624 h 2212485"/>
                <a:gd name="connsiteX11" fmla="*/ 2061566 w 2061566"/>
                <a:gd name="connsiteY11" fmla="*/ 1320624 h 2212485"/>
                <a:gd name="connsiteX12" fmla="*/ 1661734 w 2061566"/>
                <a:gd name="connsiteY12" fmla="*/ 2013360 h 2212485"/>
                <a:gd name="connsiteX13" fmla="*/ 1287224 w 2061566"/>
                <a:gd name="connsiteY13" fmla="*/ 2212485 h 2212485"/>
                <a:gd name="connsiteX14" fmla="*/ 912715 w 2061566"/>
                <a:gd name="connsiteY14" fmla="*/ 2013360 h 2212485"/>
                <a:gd name="connsiteX15" fmla="*/ 510977 w 2061566"/>
                <a:gd name="connsiteY15" fmla="*/ 1320624 h 2212485"/>
                <a:gd name="connsiteX16" fmla="*/ 510976 w 2061566"/>
                <a:gd name="connsiteY16" fmla="*/ 1320624 h 2212485"/>
                <a:gd name="connsiteX17" fmla="*/ 270748 w 2061566"/>
                <a:gd name="connsiteY17" fmla="*/ 906438 h 2212485"/>
                <a:gd name="connsiteX18" fmla="*/ 270749 w 2061566"/>
                <a:gd name="connsiteY18" fmla="*/ 906438 h 2212485"/>
                <a:gd name="connsiteX19" fmla="*/ 0 w 2061566"/>
                <a:gd name="connsiteY19" fmla="*/ 439631 h 2212485"/>
                <a:gd name="connsiteX20" fmla="*/ 254986 w 2061566"/>
                <a:gd name="connsiteY20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198721 w 2061566"/>
                <a:gd name="connsiteY4" fmla="*/ 1627127 h 2212485"/>
                <a:gd name="connsiteX5" fmla="*/ 1219417 w 2061566"/>
                <a:gd name="connsiteY5" fmla="*/ 1657224 h 2212485"/>
                <a:gd name="connsiteX6" fmla="*/ 1287675 w 2061566"/>
                <a:gd name="connsiteY6" fmla="*/ 1685497 h 2212485"/>
                <a:gd name="connsiteX7" fmla="*/ 1355933 w 2061566"/>
                <a:gd name="connsiteY7" fmla="*/ 1657224 h 2212485"/>
                <a:gd name="connsiteX8" fmla="*/ 1359027 w 2061566"/>
                <a:gd name="connsiteY8" fmla="*/ 1652635 h 2212485"/>
                <a:gd name="connsiteX9" fmla="*/ 1551594 w 2061566"/>
                <a:gd name="connsiteY9" fmla="*/ 1320624 h 2212485"/>
                <a:gd name="connsiteX10" fmla="*/ 2061566 w 2061566"/>
                <a:gd name="connsiteY10" fmla="*/ 1320624 h 2212485"/>
                <a:gd name="connsiteX11" fmla="*/ 1661734 w 2061566"/>
                <a:gd name="connsiteY11" fmla="*/ 2013360 h 2212485"/>
                <a:gd name="connsiteX12" fmla="*/ 1287224 w 2061566"/>
                <a:gd name="connsiteY12" fmla="*/ 2212485 h 2212485"/>
                <a:gd name="connsiteX13" fmla="*/ 912715 w 2061566"/>
                <a:gd name="connsiteY13" fmla="*/ 2013360 h 2212485"/>
                <a:gd name="connsiteX14" fmla="*/ 510977 w 2061566"/>
                <a:gd name="connsiteY14" fmla="*/ 1320624 h 2212485"/>
                <a:gd name="connsiteX15" fmla="*/ 510976 w 2061566"/>
                <a:gd name="connsiteY15" fmla="*/ 1320624 h 2212485"/>
                <a:gd name="connsiteX16" fmla="*/ 270748 w 2061566"/>
                <a:gd name="connsiteY16" fmla="*/ 906438 h 2212485"/>
                <a:gd name="connsiteX17" fmla="*/ 270749 w 2061566"/>
                <a:gd name="connsiteY17" fmla="*/ 906438 h 2212485"/>
                <a:gd name="connsiteX18" fmla="*/ 0 w 2061566"/>
                <a:gd name="connsiteY18" fmla="*/ 439631 h 2212485"/>
                <a:gd name="connsiteX19" fmla="*/ 254986 w 2061566"/>
                <a:gd name="connsiteY19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219417 w 2061566"/>
                <a:gd name="connsiteY4" fmla="*/ 1657224 h 2212485"/>
                <a:gd name="connsiteX5" fmla="*/ 1287675 w 2061566"/>
                <a:gd name="connsiteY5" fmla="*/ 1685497 h 2212485"/>
                <a:gd name="connsiteX6" fmla="*/ 1355933 w 2061566"/>
                <a:gd name="connsiteY6" fmla="*/ 1657224 h 2212485"/>
                <a:gd name="connsiteX7" fmla="*/ 1359027 w 2061566"/>
                <a:gd name="connsiteY7" fmla="*/ 1652635 h 2212485"/>
                <a:gd name="connsiteX8" fmla="*/ 1551594 w 2061566"/>
                <a:gd name="connsiteY8" fmla="*/ 1320624 h 2212485"/>
                <a:gd name="connsiteX9" fmla="*/ 2061566 w 2061566"/>
                <a:gd name="connsiteY9" fmla="*/ 1320624 h 2212485"/>
                <a:gd name="connsiteX10" fmla="*/ 1661734 w 2061566"/>
                <a:gd name="connsiteY10" fmla="*/ 2013360 h 2212485"/>
                <a:gd name="connsiteX11" fmla="*/ 1287224 w 2061566"/>
                <a:gd name="connsiteY11" fmla="*/ 2212485 h 2212485"/>
                <a:gd name="connsiteX12" fmla="*/ 912715 w 2061566"/>
                <a:gd name="connsiteY12" fmla="*/ 2013360 h 2212485"/>
                <a:gd name="connsiteX13" fmla="*/ 510977 w 2061566"/>
                <a:gd name="connsiteY13" fmla="*/ 1320624 h 2212485"/>
                <a:gd name="connsiteX14" fmla="*/ 510976 w 2061566"/>
                <a:gd name="connsiteY14" fmla="*/ 1320624 h 2212485"/>
                <a:gd name="connsiteX15" fmla="*/ 270748 w 2061566"/>
                <a:gd name="connsiteY15" fmla="*/ 906438 h 2212485"/>
                <a:gd name="connsiteX16" fmla="*/ 270749 w 2061566"/>
                <a:gd name="connsiteY16" fmla="*/ 906438 h 2212485"/>
                <a:gd name="connsiteX17" fmla="*/ 0 w 2061566"/>
                <a:gd name="connsiteY17" fmla="*/ 439631 h 2212485"/>
                <a:gd name="connsiteX18" fmla="*/ 254986 w 2061566"/>
                <a:gd name="connsiteY18" fmla="*/ 0 h 2212485"/>
                <a:gd name="connsiteX0" fmla="*/ 254986 w 2061566"/>
                <a:gd name="connsiteY0" fmla="*/ 0 h 2212485"/>
                <a:gd name="connsiteX1" fmla="*/ 780721 w 2061566"/>
                <a:gd name="connsiteY1" fmla="*/ 906439 h 2212485"/>
                <a:gd name="connsiteX2" fmla="*/ 1020948 w 2061566"/>
                <a:gd name="connsiteY2" fmla="*/ 1320624 h 2212485"/>
                <a:gd name="connsiteX3" fmla="*/ 1020949 w 2061566"/>
                <a:gd name="connsiteY3" fmla="*/ 1320624 h 2212485"/>
                <a:gd name="connsiteX4" fmla="*/ 1219417 w 2061566"/>
                <a:gd name="connsiteY4" fmla="*/ 1657224 h 2212485"/>
                <a:gd name="connsiteX5" fmla="*/ 1287675 w 2061566"/>
                <a:gd name="connsiteY5" fmla="*/ 1685497 h 2212485"/>
                <a:gd name="connsiteX6" fmla="*/ 1355933 w 2061566"/>
                <a:gd name="connsiteY6" fmla="*/ 1657224 h 2212485"/>
                <a:gd name="connsiteX7" fmla="*/ 1551594 w 2061566"/>
                <a:gd name="connsiteY7" fmla="*/ 1320624 h 2212485"/>
                <a:gd name="connsiteX8" fmla="*/ 2061566 w 2061566"/>
                <a:gd name="connsiteY8" fmla="*/ 1320624 h 2212485"/>
                <a:gd name="connsiteX9" fmla="*/ 1661734 w 2061566"/>
                <a:gd name="connsiteY9" fmla="*/ 2013360 h 2212485"/>
                <a:gd name="connsiteX10" fmla="*/ 1287224 w 2061566"/>
                <a:gd name="connsiteY10" fmla="*/ 2212485 h 2212485"/>
                <a:gd name="connsiteX11" fmla="*/ 912715 w 2061566"/>
                <a:gd name="connsiteY11" fmla="*/ 2013360 h 2212485"/>
                <a:gd name="connsiteX12" fmla="*/ 510977 w 2061566"/>
                <a:gd name="connsiteY12" fmla="*/ 1320624 h 2212485"/>
                <a:gd name="connsiteX13" fmla="*/ 510976 w 2061566"/>
                <a:gd name="connsiteY13" fmla="*/ 1320624 h 2212485"/>
                <a:gd name="connsiteX14" fmla="*/ 270748 w 2061566"/>
                <a:gd name="connsiteY14" fmla="*/ 906438 h 2212485"/>
                <a:gd name="connsiteX15" fmla="*/ 270749 w 2061566"/>
                <a:gd name="connsiteY15" fmla="*/ 906438 h 2212485"/>
                <a:gd name="connsiteX16" fmla="*/ 0 w 2061566"/>
                <a:gd name="connsiteY16" fmla="*/ 439631 h 2212485"/>
                <a:gd name="connsiteX17" fmla="*/ 254986 w 2061566"/>
                <a:gd name="connsiteY17" fmla="*/ 0 h 22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61566" h="2212485">
                  <a:moveTo>
                    <a:pt x="254986" y="0"/>
                  </a:moveTo>
                  <a:lnTo>
                    <a:pt x="780721" y="906439"/>
                  </a:lnTo>
                  <a:lnTo>
                    <a:pt x="1020948" y="1320624"/>
                  </a:lnTo>
                  <a:lnTo>
                    <a:pt x="1020949" y="1320624"/>
                  </a:lnTo>
                  <a:lnTo>
                    <a:pt x="1219417" y="1657224"/>
                  </a:lnTo>
                  <a:cubicBezTo>
                    <a:pt x="1236886" y="1674693"/>
                    <a:pt x="1261019" y="1685497"/>
                    <a:pt x="1287675" y="1685497"/>
                  </a:cubicBezTo>
                  <a:cubicBezTo>
                    <a:pt x="1314332" y="1685497"/>
                    <a:pt x="1338465" y="1674693"/>
                    <a:pt x="1355933" y="1657224"/>
                  </a:cubicBezTo>
                  <a:lnTo>
                    <a:pt x="1551594" y="1320624"/>
                  </a:lnTo>
                  <a:lnTo>
                    <a:pt x="2061566" y="1320624"/>
                  </a:lnTo>
                  <a:lnTo>
                    <a:pt x="1661734" y="2013360"/>
                  </a:lnTo>
                  <a:cubicBezTo>
                    <a:pt x="1580570" y="2133498"/>
                    <a:pt x="1443122" y="2212485"/>
                    <a:pt x="1287224" y="2212485"/>
                  </a:cubicBezTo>
                  <a:cubicBezTo>
                    <a:pt x="1131327" y="2212485"/>
                    <a:pt x="993878" y="2133498"/>
                    <a:pt x="912715" y="2013360"/>
                  </a:cubicBezTo>
                  <a:lnTo>
                    <a:pt x="510977" y="1320624"/>
                  </a:lnTo>
                  <a:lnTo>
                    <a:pt x="510976" y="1320624"/>
                  </a:lnTo>
                  <a:lnTo>
                    <a:pt x="270748" y="906438"/>
                  </a:lnTo>
                  <a:lnTo>
                    <a:pt x="270749" y="906438"/>
                  </a:lnTo>
                  <a:lnTo>
                    <a:pt x="0" y="439631"/>
                  </a:lnTo>
                  <a:lnTo>
                    <a:pt x="254986" y="0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9252338-CFCA-6B02-2E6B-A9306248B409}"/>
                </a:ext>
              </a:extLst>
            </p:cNvPr>
            <p:cNvSpPr/>
            <p:nvPr/>
          </p:nvSpPr>
          <p:spPr bwMode="auto">
            <a:xfrm>
              <a:off x="5014051" y="997951"/>
              <a:ext cx="1446280" cy="2186611"/>
            </a:xfrm>
            <a:custGeom>
              <a:avLst/>
              <a:gdLst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75697 w 1446280"/>
                <a:gd name="connsiteY10" fmla="*/ 504375 h 2186611"/>
                <a:gd name="connsiteX11" fmla="*/ 983032 w 1446280"/>
                <a:gd name="connsiteY11" fmla="*/ 468045 h 2186611"/>
                <a:gd name="connsiteX12" fmla="*/ 966546 w 1446280"/>
                <a:gd name="connsiteY12" fmla="*/ 414074 h 2186611"/>
                <a:gd name="connsiteX13" fmla="*/ 945472 w 1446280"/>
                <a:gd name="connsiteY13" fmla="*/ 396719 h 2186611"/>
                <a:gd name="connsiteX14" fmla="*/ 945391 w 1446280"/>
                <a:gd name="connsiteY14" fmla="*/ 396773 h 2186611"/>
                <a:gd name="connsiteX15" fmla="*/ 924198 w 1446280"/>
                <a:gd name="connsiteY15" fmla="*/ 382485 h 2186611"/>
                <a:gd name="connsiteX16" fmla="*/ 889320 w 1446280"/>
                <a:gd name="connsiteY16" fmla="*/ 375443 h 2186611"/>
                <a:gd name="connsiteX17" fmla="*/ 888274 w 1446280"/>
                <a:gd name="connsiteY17" fmla="*/ 375654 h 2186611"/>
                <a:gd name="connsiteX18" fmla="*/ 888642 w 1446280"/>
                <a:gd name="connsiteY18" fmla="*/ 373732 h 2186611"/>
                <a:gd name="connsiteX19" fmla="*/ 486057 w 1446280"/>
                <a:gd name="connsiteY19" fmla="*/ 373732 h 2186611"/>
                <a:gd name="connsiteX20" fmla="*/ 269745 w 1446280"/>
                <a:gd name="connsiteY20" fmla="*/ 780 h 2186611"/>
                <a:gd name="connsiteX21" fmla="*/ 974438 w 1446280"/>
                <a:gd name="connsiteY21" fmla="*/ 780 h 2186611"/>
                <a:gd name="connsiteX22" fmla="*/ 974193 w 1446280"/>
                <a:gd name="connsiteY22" fmla="*/ 2061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75697 w 1446280"/>
                <a:gd name="connsiteY10" fmla="*/ 504375 h 2186611"/>
                <a:gd name="connsiteX11" fmla="*/ 983032 w 1446280"/>
                <a:gd name="connsiteY11" fmla="*/ 468045 h 2186611"/>
                <a:gd name="connsiteX12" fmla="*/ 966546 w 1446280"/>
                <a:gd name="connsiteY12" fmla="*/ 414074 h 2186611"/>
                <a:gd name="connsiteX13" fmla="*/ 945472 w 1446280"/>
                <a:gd name="connsiteY13" fmla="*/ 396719 h 2186611"/>
                <a:gd name="connsiteX14" fmla="*/ 924198 w 1446280"/>
                <a:gd name="connsiteY14" fmla="*/ 382485 h 2186611"/>
                <a:gd name="connsiteX15" fmla="*/ 889320 w 1446280"/>
                <a:gd name="connsiteY15" fmla="*/ 375443 h 2186611"/>
                <a:gd name="connsiteX16" fmla="*/ 888274 w 1446280"/>
                <a:gd name="connsiteY16" fmla="*/ 375654 h 2186611"/>
                <a:gd name="connsiteX17" fmla="*/ 888642 w 1446280"/>
                <a:gd name="connsiteY17" fmla="*/ 373732 h 2186611"/>
                <a:gd name="connsiteX18" fmla="*/ 486057 w 1446280"/>
                <a:gd name="connsiteY18" fmla="*/ 373732 h 2186611"/>
                <a:gd name="connsiteX19" fmla="*/ 269745 w 1446280"/>
                <a:gd name="connsiteY19" fmla="*/ 780 h 2186611"/>
                <a:gd name="connsiteX20" fmla="*/ 974438 w 1446280"/>
                <a:gd name="connsiteY20" fmla="*/ 780 h 2186611"/>
                <a:gd name="connsiteX21" fmla="*/ 974193 w 1446280"/>
                <a:gd name="connsiteY21" fmla="*/ 2061 h 2186611"/>
                <a:gd name="connsiteX22" fmla="*/ 994637 w 1446280"/>
                <a:gd name="connsiteY22" fmla="*/ 0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72078 w 1446280"/>
                <a:gd name="connsiteY9" fmla="*/ 510616 h 2186611"/>
                <a:gd name="connsiteX10" fmla="*/ 983032 w 1446280"/>
                <a:gd name="connsiteY10" fmla="*/ 468045 h 2186611"/>
                <a:gd name="connsiteX11" fmla="*/ 966546 w 1446280"/>
                <a:gd name="connsiteY11" fmla="*/ 414074 h 2186611"/>
                <a:gd name="connsiteX12" fmla="*/ 945472 w 1446280"/>
                <a:gd name="connsiteY12" fmla="*/ 396719 h 2186611"/>
                <a:gd name="connsiteX13" fmla="*/ 924198 w 1446280"/>
                <a:gd name="connsiteY13" fmla="*/ 382485 h 2186611"/>
                <a:gd name="connsiteX14" fmla="*/ 889320 w 1446280"/>
                <a:gd name="connsiteY14" fmla="*/ 375443 h 2186611"/>
                <a:gd name="connsiteX15" fmla="*/ 888274 w 1446280"/>
                <a:gd name="connsiteY15" fmla="*/ 375654 h 2186611"/>
                <a:gd name="connsiteX16" fmla="*/ 888642 w 1446280"/>
                <a:gd name="connsiteY16" fmla="*/ 373732 h 2186611"/>
                <a:gd name="connsiteX17" fmla="*/ 486057 w 1446280"/>
                <a:gd name="connsiteY17" fmla="*/ 373732 h 2186611"/>
                <a:gd name="connsiteX18" fmla="*/ 269745 w 1446280"/>
                <a:gd name="connsiteY18" fmla="*/ 780 h 2186611"/>
                <a:gd name="connsiteX19" fmla="*/ 974438 w 1446280"/>
                <a:gd name="connsiteY19" fmla="*/ 780 h 2186611"/>
                <a:gd name="connsiteX20" fmla="*/ 974193 w 1446280"/>
                <a:gd name="connsiteY20" fmla="*/ 2061 h 2186611"/>
                <a:gd name="connsiteX21" fmla="*/ 994637 w 1446280"/>
                <a:gd name="connsiteY21" fmla="*/ 0 h 2186611"/>
                <a:gd name="connsiteX0" fmla="*/ 994637 w 1446280"/>
                <a:gd name="connsiteY0" fmla="*/ 0 h 2186611"/>
                <a:gd name="connsiteX1" fmla="*/ 1446280 w 1446280"/>
                <a:gd name="connsiteY1" fmla="*/ 451643 h 2186611"/>
                <a:gd name="connsiteX2" fmla="*/ 1410788 w 1446280"/>
                <a:gd name="connsiteY2" fmla="*/ 627443 h 2186611"/>
                <a:gd name="connsiteX3" fmla="*/ 1398332 w 1446280"/>
                <a:gd name="connsiteY3" fmla="*/ 650392 h 2186611"/>
                <a:gd name="connsiteX4" fmla="*/ 1400535 w 1446280"/>
                <a:gd name="connsiteY4" fmla="*/ 651158 h 2186611"/>
                <a:gd name="connsiteX5" fmla="*/ 509972 w 1446280"/>
                <a:gd name="connsiteY5" fmla="*/ 2186611 h 2186611"/>
                <a:gd name="connsiteX6" fmla="*/ 0 w 1446280"/>
                <a:gd name="connsiteY6" fmla="*/ 2186611 h 2186611"/>
                <a:gd name="connsiteX7" fmla="*/ 965610 w 1446280"/>
                <a:gd name="connsiteY7" fmla="*/ 521768 h 2186611"/>
                <a:gd name="connsiteX8" fmla="*/ 964759 w 1446280"/>
                <a:gd name="connsiteY8" fmla="*/ 521472 h 2186611"/>
                <a:gd name="connsiteX9" fmla="*/ 983032 w 1446280"/>
                <a:gd name="connsiteY9" fmla="*/ 468045 h 2186611"/>
                <a:gd name="connsiteX10" fmla="*/ 966546 w 1446280"/>
                <a:gd name="connsiteY10" fmla="*/ 414074 h 2186611"/>
                <a:gd name="connsiteX11" fmla="*/ 945472 w 1446280"/>
                <a:gd name="connsiteY11" fmla="*/ 396719 h 2186611"/>
                <a:gd name="connsiteX12" fmla="*/ 924198 w 1446280"/>
                <a:gd name="connsiteY12" fmla="*/ 382485 h 2186611"/>
                <a:gd name="connsiteX13" fmla="*/ 889320 w 1446280"/>
                <a:gd name="connsiteY13" fmla="*/ 375443 h 2186611"/>
                <a:gd name="connsiteX14" fmla="*/ 888274 w 1446280"/>
                <a:gd name="connsiteY14" fmla="*/ 375654 h 2186611"/>
                <a:gd name="connsiteX15" fmla="*/ 888642 w 1446280"/>
                <a:gd name="connsiteY15" fmla="*/ 373732 h 2186611"/>
                <a:gd name="connsiteX16" fmla="*/ 486057 w 1446280"/>
                <a:gd name="connsiteY16" fmla="*/ 373732 h 2186611"/>
                <a:gd name="connsiteX17" fmla="*/ 269745 w 1446280"/>
                <a:gd name="connsiteY17" fmla="*/ 780 h 2186611"/>
                <a:gd name="connsiteX18" fmla="*/ 974438 w 1446280"/>
                <a:gd name="connsiteY18" fmla="*/ 780 h 2186611"/>
                <a:gd name="connsiteX19" fmla="*/ 974193 w 1446280"/>
                <a:gd name="connsiteY19" fmla="*/ 2061 h 2186611"/>
                <a:gd name="connsiteX20" fmla="*/ 994637 w 1446280"/>
                <a:gd name="connsiteY20" fmla="*/ 0 h 218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46280" h="2186611">
                  <a:moveTo>
                    <a:pt x="994637" y="0"/>
                  </a:moveTo>
                  <a:cubicBezTo>
                    <a:pt x="1244073" y="0"/>
                    <a:pt x="1446280" y="202207"/>
                    <a:pt x="1446280" y="451643"/>
                  </a:cubicBezTo>
                  <a:cubicBezTo>
                    <a:pt x="1446280" y="514002"/>
                    <a:pt x="1433642" y="573409"/>
                    <a:pt x="1410788" y="627443"/>
                  </a:cubicBezTo>
                  <a:lnTo>
                    <a:pt x="1398332" y="650392"/>
                  </a:lnTo>
                  <a:lnTo>
                    <a:pt x="1400535" y="651158"/>
                  </a:lnTo>
                  <a:lnTo>
                    <a:pt x="509972" y="2186611"/>
                  </a:lnTo>
                  <a:lnTo>
                    <a:pt x="0" y="2186611"/>
                  </a:lnTo>
                  <a:lnTo>
                    <a:pt x="965610" y="521768"/>
                  </a:lnTo>
                  <a:lnTo>
                    <a:pt x="964759" y="521472"/>
                  </a:lnTo>
                  <a:lnTo>
                    <a:pt x="983032" y="468045"/>
                  </a:lnTo>
                  <a:cubicBezTo>
                    <a:pt x="983032" y="448053"/>
                    <a:pt x="976955" y="429480"/>
                    <a:pt x="966546" y="414074"/>
                  </a:cubicBezTo>
                  <a:lnTo>
                    <a:pt x="945472" y="396719"/>
                  </a:lnTo>
                  <a:lnTo>
                    <a:pt x="924198" y="382485"/>
                  </a:lnTo>
                  <a:cubicBezTo>
                    <a:pt x="913478" y="377950"/>
                    <a:pt x="901692" y="375443"/>
                    <a:pt x="889320" y="375443"/>
                  </a:cubicBezTo>
                  <a:lnTo>
                    <a:pt x="888274" y="375654"/>
                  </a:lnTo>
                  <a:cubicBezTo>
                    <a:pt x="888397" y="375013"/>
                    <a:pt x="888519" y="374373"/>
                    <a:pt x="888642" y="373732"/>
                  </a:cubicBezTo>
                  <a:lnTo>
                    <a:pt x="486057" y="373732"/>
                  </a:lnTo>
                  <a:lnTo>
                    <a:pt x="269745" y="780"/>
                  </a:lnTo>
                  <a:lnTo>
                    <a:pt x="974438" y="780"/>
                  </a:lnTo>
                  <a:cubicBezTo>
                    <a:pt x="974356" y="1207"/>
                    <a:pt x="974275" y="1634"/>
                    <a:pt x="974193" y="2061"/>
                  </a:cubicBezTo>
                  <a:lnTo>
                    <a:pt x="994637" y="0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D967D95-EB6D-0BF7-7E0F-E56C7C5AE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949" y="2298739"/>
              <a:ext cx="2457382" cy="1300008"/>
            </a:xfrm>
            <a:custGeom>
              <a:avLst/>
              <a:gdLst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974240 w 2457382"/>
                <a:gd name="connsiteY18" fmla="*/ 733848 h 1300020"/>
                <a:gd name="connsiteX19" fmla="*/ 1974394 w 2457382"/>
                <a:gd name="connsiteY19" fmla="*/ 733793 h 1300020"/>
                <a:gd name="connsiteX20" fmla="*/ 1791821 w 2457382"/>
                <a:gd name="connsiteY20" fmla="*/ 419014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974240 w 2457382"/>
                <a:gd name="connsiteY18" fmla="*/ 733848 h 1300020"/>
                <a:gd name="connsiteX19" fmla="*/ 1791821 w 2457382"/>
                <a:gd name="connsiteY19" fmla="*/ 419014 h 1300020"/>
                <a:gd name="connsiteX20" fmla="*/ 2034849 w 2457382"/>
                <a:gd name="connsiteY20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975570 w 2457382"/>
                <a:gd name="connsiteY17" fmla="*/ 735821 h 1300020"/>
                <a:gd name="connsiteX18" fmla="*/ 1791821 w 2457382"/>
                <a:gd name="connsiteY18" fmla="*/ 419014 h 1300020"/>
                <a:gd name="connsiteX19" fmla="*/ 2034849 w 2457382"/>
                <a:gd name="connsiteY19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06973 w 2457382"/>
                <a:gd name="connsiteY2" fmla="*/ 645404 h 1300020"/>
                <a:gd name="connsiteX3" fmla="*/ 2421890 w 2457382"/>
                <a:gd name="connsiteY3" fmla="*/ 672886 h 1300020"/>
                <a:gd name="connsiteX4" fmla="*/ 2457382 w 2457382"/>
                <a:gd name="connsiteY4" fmla="*/ 848686 h 1300020"/>
                <a:gd name="connsiteX5" fmla="*/ 2096761 w 2457382"/>
                <a:gd name="connsiteY5" fmla="*/ 1291153 h 1300020"/>
                <a:gd name="connsiteX6" fmla="*/ 2024727 w 2457382"/>
                <a:gd name="connsiteY6" fmla="*/ 1298415 h 1300020"/>
                <a:gd name="connsiteX7" fmla="*/ 2024720 w 2457382"/>
                <a:gd name="connsiteY7" fmla="*/ 1300008 h 1300020"/>
                <a:gd name="connsiteX8" fmla="*/ 2008922 w 2457382"/>
                <a:gd name="connsiteY8" fmla="*/ 1300008 h 1300020"/>
                <a:gd name="connsiteX9" fmla="*/ 2008803 w 2457382"/>
                <a:gd name="connsiteY9" fmla="*/ 1300020 h 1300020"/>
                <a:gd name="connsiteX10" fmla="*/ 2008803 w 2457382"/>
                <a:gd name="connsiteY10" fmla="*/ 1300008 h 1300020"/>
                <a:gd name="connsiteX11" fmla="*/ 240228 w 2457382"/>
                <a:gd name="connsiteY11" fmla="*/ 1300008 h 1300020"/>
                <a:gd name="connsiteX12" fmla="*/ 0 w 2457382"/>
                <a:gd name="connsiteY12" fmla="*/ 885822 h 1300020"/>
                <a:gd name="connsiteX13" fmla="*/ 1899536 w 2457382"/>
                <a:gd name="connsiteY13" fmla="*/ 885822 h 1300020"/>
                <a:gd name="connsiteX14" fmla="*/ 1935179 w 2457382"/>
                <a:gd name="connsiteY14" fmla="*/ 878626 h 1300020"/>
                <a:gd name="connsiteX15" fmla="*/ 1994135 w 2457382"/>
                <a:gd name="connsiteY15" fmla="*/ 789681 h 1300020"/>
                <a:gd name="connsiteX16" fmla="*/ 1987368 w 2457382"/>
                <a:gd name="connsiteY16" fmla="*/ 756163 h 1300020"/>
                <a:gd name="connsiteX17" fmla="*/ 1791821 w 2457382"/>
                <a:gd name="connsiteY17" fmla="*/ 419014 h 1300020"/>
                <a:gd name="connsiteX18" fmla="*/ 2034849 w 2457382"/>
                <a:gd name="connsiteY18" fmla="*/ 0 h 1300020"/>
                <a:gd name="connsiteX0" fmla="*/ 2034849 w 2457382"/>
                <a:gd name="connsiteY0" fmla="*/ 0 h 1300020"/>
                <a:gd name="connsiteX1" fmla="*/ 2408625 w 2457382"/>
                <a:gd name="connsiteY1" fmla="*/ 644440 h 1300020"/>
                <a:gd name="connsiteX2" fmla="*/ 2421890 w 2457382"/>
                <a:gd name="connsiteY2" fmla="*/ 672886 h 1300020"/>
                <a:gd name="connsiteX3" fmla="*/ 2457382 w 2457382"/>
                <a:gd name="connsiteY3" fmla="*/ 848686 h 1300020"/>
                <a:gd name="connsiteX4" fmla="*/ 2096761 w 2457382"/>
                <a:gd name="connsiteY4" fmla="*/ 1291153 h 1300020"/>
                <a:gd name="connsiteX5" fmla="*/ 2024727 w 2457382"/>
                <a:gd name="connsiteY5" fmla="*/ 1298415 h 1300020"/>
                <a:gd name="connsiteX6" fmla="*/ 2024720 w 2457382"/>
                <a:gd name="connsiteY6" fmla="*/ 1300008 h 1300020"/>
                <a:gd name="connsiteX7" fmla="*/ 2008922 w 2457382"/>
                <a:gd name="connsiteY7" fmla="*/ 1300008 h 1300020"/>
                <a:gd name="connsiteX8" fmla="*/ 2008803 w 2457382"/>
                <a:gd name="connsiteY8" fmla="*/ 1300020 h 1300020"/>
                <a:gd name="connsiteX9" fmla="*/ 2008803 w 2457382"/>
                <a:gd name="connsiteY9" fmla="*/ 1300008 h 1300020"/>
                <a:gd name="connsiteX10" fmla="*/ 240228 w 2457382"/>
                <a:gd name="connsiteY10" fmla="*/ 1300008 h 1300020"/>
                <a:gd name="connsiteX11" fmla="*/ 0 w 2457382"/>
                <a:gd name="connsiteY11" fmla="*/ 885822 h 1300020"/>
                <a:gd name="connsiteX12" fmla="*/ 1899536 w 2457382"/>
                <a:gd name="connsiteY12" fmla="*/ 885822 h 1300020"/>
                <a:gd name="connsiteX13" fmla="*/ 1935179 w 2457382"/>
                <a:gd name="connsiteY13" fmla="*/ 878626 h 1300020"/>
                <a:gd name="connsiteX14" fmla="*/ 1994135 w 2457382"/>
                <a:gd name="connsiteY14" fmla="*/ 789681 h 1300020"/>
                <a:gd name="connsiteX15" fmla="*/ 1987368 w 2457382"/>
                <a:gd name="connsiteY15" fmla="*/ 756163 h 1300020"/>
                <a:gd name="connsiteX16" fmla="*/ 1791821 w 2457382"/>
                <a:gd name="connsiteY16" fmla="*/ 419014 h 1300020"/>
                <a:gd name="connsiteX17" fmla="*/ 2034849 w 2457382"/>
                <a:gd name="connsiteY17" fmla="*/ 0 h 1300020"/>
                <a:gd name="connsiteX0" fmla="*/ 2034849 w 2457382"/>
                <a:gd name="connsiteY0" fmla="*/ 0 h 1300020"/>
                <a:gd name="connsiteX1" fmla="*/ 2421890 w 2457382"/>
                <a:gd name="connsiteY1" fmla="*/ 672886 h 1300020"/>
                <a:gd name="connsiteX2" fmla="*/ 2457382 w 2457382"/>
                <a:gd name="connsiteY2" fmla="*/ 848686 h 1300020"/>
                <a:gd name="connsiteX3" fmla="*/ 2096761 w 2457382"/>
                <a:gd name="connsiteY3" fmla="*/ 1291153 h 1300020"/>
                <a:gd name="connsiteX4" fmla="*/ 2024727 w 2457382"/>
                <a:gd name="connsiteY4" fmla="*/ 1298415 h 1300020"/>
                <a:gd name="connsiteX5" fmla="*/ 2024720 w 2457382"/>
                <a:gd name="connsiteY5" fmla="*/ 1300008 h 1300020"/>
                <a:gd name="connsiteX6" fmla="*/ 2008922 w 2457382"/>
                <a:gd name="connsiteY6" fmla="*/ 1300008 h 1300020"/>
                <a:gd name="connsiteX7" fmla="*/ 2008803 w 2457382"/>
                <a:gd name="connsiteY7" fmla="*/ 1300020 h 1300020"/>
                <a:gd name="connsiteX8" fmla="*/ 2008803 w 2457382"/>
                <a:gd name="connsiteY8" fmla="*/ 1300008 h 1300020"/>
                <a:gd name="connsiteX9" fmla="*/ 240228 w 2457382"/>
                <a:gd name="connsiteY9" fmla="*/ 1300008 h 1300020"/>
                <a:gd name="connsiteX10" fmla="*/ 0 w 2457382"/>
                <a:gd name="connsiteY10" fmla="*/ 885822 h 1300020"/>
                <a:gd name="connsiteX11" fmla="*/ 1899536 w 2457382"/>
                <a:gd name="connsiteY11" fmla="*/ 885822 h 1300020"/>
                <a:gd name="connsiteX12" fmla="*/ 1935179 w 2457382"/>
                <a:gd name="connsiteY12" fmla="*/ 878626 h 1300020"/>
                <a:gd name="connsiteX13" fmla="*/ 1994135 w 2457382"/>
                <a:gd name="connsiteY13" fmla="*/ 789681 h 1300020"/>
                <a:gd name="connsiteX14" fmla="*/ 1987368 w 2457382"/>
                <a:gd name="connsiteY14" fmla="*/ 756163 h 1300020"/>
                <a:gd name="connsiteX15" fmla="*/ 1791821 w 2457382"/>
                <a:gd name="connsiteY15" fmla="*/ 419014 h 1300020"/>
                <a:gd name="connsiteX16" fmla="*/ 2034849 w 2457382"/>
                <a:gd name="connsiteY16" fmla="*/ 0 h 1300020"/>
                <a:gd name="connsiteX0" fmla="*/ 2034849 w 2457382"/>
                <a:gd name="connsiteY0" fmla="*/ 0 h 1300020"/>
                <a:gd name="connsiteX1" fmla="*/ 2421890 w 2457382"/>
                <a:gd name="connsiteY1" fmla="*/ 672886 h 1300020"/>
                <a:gd name="connsiteX2" fmla="*/ 2457382 w 2457382"/>
                <a:gd name="connsiteY2" fmla="*/ 848686 h 1300020"/>
                <a:gd name="connsiteX3" fmla="*/ 2096761 w 2457382"/>
                <a:gd name="connsiteY3" fmla="*/ 1291153 h 1300020"/>
                <a:gd name="connsiteX4" fmla="*/ 2024727 w 2457382"/>
                <a:gd name="connsiteY4" fmla="*/ 1298415 h 1300020"/>
                <a:gd name="connsiteX5" fmla="*/ 2024720 w 2457382"/>
                <a:gd name="connsiteY5" fmla="*/ 1300008 h 1300020"/>
                <a:gd name="connsiteX6" fmla="*/ 2008922 w 2457382"/>
                <a:gd name="connsiteY6" fmla="*/ 1300008 h 1300020"/>
                <a:gd name="connsiteX7" fmla="*/ 2008803 w 2457382"/>
                <a:gd name="connsiteY7" fmla="*/ 1300020 h 1300020"/>
                <a:gd name="connsiteX8" fmla="*/ 240228 w 2457382"/>
                <a:gd name="connsiteY8" fmla="*/ 1300008 h 1300020"/>
                <a:gd name="connsiteX9" fmla="*/ 0 w 2457382"/>
                <a:gd name="connsiteY9" fmla="*/ 885822 h 1300020"/>
                <a:gd name="connsiteX10" fmla="*/ 1899536 w 2457382"/>
                <a:gd name="connsiteY10" fmla="*/ 885822 h 1300020"/>
                <a:gd name="connsiteX11" fmla="*/ 1935179 w 2457382"/>
                <a:gd name="connsiteY11" fmla="*/ 878626 h 1300020"/>
                <a:gd name="connsiteX12" fmla="*/ 1994135 w 2457382"/>
                <a:gd name="connsiteY12" fmla="*/ 789681 h 1300020"/>
                <a:gd name="connsiteX13" fmla="*/ 1987368 w 2457382"/>
                <a:gd name="connsiteY13" fmla="*/ 756163 h 1300020"/>
                <a:gd name="connsiteX14" fmla="*/ 1791821 w 2457382"/>
                <a:gd name="connsiteY14" fmla="*/ 419014 h 1300020"/>
                <a:gd name="connsiteX15" fmla="*/ 2034849 w 2457382"/>
                <a:gd name="connsiteY15" fmla="*/ 0 h 1300020"/>
                <a:gd name="connsiteX0" fmla="*/ 2034849 w 2457382"/>
                <a:gd name="connsiteY0" fmla="*/ 0 h 1300008"/>
                <a:gd name="connsiteX1" fmla="*/ 2421890 w 2457382"/>
                <a:gd name="connsiteY1" fmla="*/ 672886 h 1300008"/>
                <a:gd name="connsiteX2" fmla="*/ 2457382 w 2457382"/>
                <a:gd name="connsiteY2" fmla="*/ 848686 h 1300008"/>
                <a:gd name="connsiteX3" fmla="*/ 2096761 w 2457382"/>
                <a:gd name="connsiteY3" fmla="*/ 1291153 h 1300008"/>
                <a:gd name="connsiteX4" fmla="*/ 2024727 w 2457382"/>
                <a:gd name="connsiteY4" fmla="*/ 1298415 h 1300008"/>
                <a:gd name="connsiteX5" fmla="*/ 2024720 w 2457382"/>
                <a:gd name="connsiteY5" fmla="*/ 1300008 h 1300008"/>
                <a:gd name="connsiteX6" fmla="*/ 2008922 w 2457382"/>
                <a:gd name="connsiteY6" fmla="*/ 1300008 h 1300008"/>
                <a:gd name="connsiteX7" fmla="*/ 240228 w 2457382"/>
                <a:gd name="connsiteY7" fmla="*/ 1300008 h 1300008"/>
                <a:gd name="connsiteX8" fmla="*/ 0 w 2457382"/>
                <a:gd name="connsiteY8" fmla="*/ 885822 h 1300008"/>
                <a:gd name="connsiteX9" fmla="*/ 1899536 w 2457382"/>
                <a:gd name="connsiteY9" fmla="*/ 885822 h 1300008"/>
                <a:gd name="connsiteX10" fmla="*/ 1935179 w 2457382"/>
                <a:gd name="connsiteY10" fmla="*/ 878626 h 1300008"/>
                <a:gd name="connsiteX11" fmla="*/ 1994135 w 2457382"/>
                <a:gd name="connsiteY11" fmla="*/ 789681 h 1300008"/>
                <a:gd name="connsiteX12" fmla="*/ 1987368 w 2457382"/>
                <a:gd name="connsiteY12" fmla="*/ 756163 h 1300008"/>
                <a:gd name="connsiteX13" fmla="*/ 1791821 w 2457382"/>
                <a:gd name="connsiteY13" fmla="*/ 419014 h 1300008"/>
                <a:gd name="connsiteX14" fmla="*/ 2034849 w 2457382"/>
                <a:gd name="connsiteY14" fmla="*/ 0 h 1300008"/>
                <a:gd name="connsiteX0" fmla="*/ 2034849 w 2457382"/>
                <a:gd name="connsiteY0" fmla="*/ 0 h 1300008"/>
                <a:gd name="connsiteX1" fmla="*/ 2421890 w 2457382"/>
                <a:gd name="connsiteY1" fmla="*/ 672886 h 1300008"/>
                <a:gd name="connsiteX2" fmla="*/ 2457382 w 2457382"/>
                <a:gd name="connsiteY2" fmla="*/ 848686 h 1300008"/>
                <a:gd name="connsiteX3" fmla="*/ 2096761 w 2457382"/>
                <a:gd name="connsiteY3" fmla="*/ 1291153 h 1300008"/>
                <a:gd name="connsiteX4" fmla="*/ 2024727 w 2457382"/>
                <a:gd name="connsiteY4" fmla="*/ 1298415 h 1300008"/>
                <a:gd name="connsiteX5" fmla="*/ 2024720 w 2457382"/>
                <a:gd name="connsiteY5" fmla="*/ 1300008 h 1300008"/>
                <a:gd name="connsiteX6" fmla="*/ 240228 w 2457382"/>
                <a:gd name="connsiteY6" fmla="*/ 1300008 h 1300008"/>
                <a:gd name="connsiteX7" fmla="*/ 0 w 2457382"/>
                <a:gd name="connsiteY7" fmla="*/ 885822 h 1300008"/>
                <a:gd name="connsiteX8" fmla="*/ 1899536 w 2457382"/>
                <a:gd name="connsiteY8" fmla="*/ 885822 h 1300008"/>
                <a:gd name="connsiteX9" fmla="*/ 1935179 w 2457382"/>
                <a:gd name="connsiteY9" fmla="*/ 878626 h 1300008"/>
                <a:gd name="connsiteX10" fmla="*/ 1994135 w 2457382"/>
                <a:gd name="connsiteY10" fmla="*/ 789681 h 1300008"/>
                <a:gd name="connsiteX11" fmla="*/ 1987368 w 2457382"/>
                <a:gd name="connsiteY11" fmla="*/ 756163 h 1300008"/>
                <a:gd name="connsiteX12" fmla="*/ 1791821 w 2457382"/>
                <a:gd name="connsiteY12" fmla="*/ 419014 h 1300008"/>
                <a:gd name="connsiteX13" fmla="*/ 2034849 w 2457382"/>
                <a:gd name="connsiteY13" fmla="*/ 0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57382" h="1300008">
                  <a:moveTo>
                    <a:pt x="2034849" y="0"/>
                  </a:moveTo>
                  <a:lnTo>
                    <a:pt x="2421890" y="672886"/>
                  </a:lnTo>
                  <a:cubicBezTo>
                    <a:pt x="2444744" y="726920"/>
                    <a:pt x="2457382" y="786327"/>
                    <a:pt x="2457382" y="848686"/>
                  </a:cubicBezTo>
                  <a:cubicBezTo>
                    <a:pt x="2457382" y="1066943"/>
                    <a:pt x="2302568" y="1249039"/>
                    <a:pt x="2096761" y="1291153"/>
                  </a:cubicBezTo>
                  <a:lnTo>
                    <a:pt x="2024727" y="1298415"/>
                  </a:lnTo>
                  <a:cubicBezTo>
                    <a:pt x="2024725" y="1298946"/>
                    <a:pt x="2024722" y="1299477"/>
                    <a:pt x="2024720" y="1300008"/>
                  </a:cubicBezTo>
                  <a:lnTo>
                    <a:pt x="240228" y="1300008"/>
                  </a:lnTo>
                  <a:lnTo>
                    <a:pt x="0" y="885822"/>
                  </a:lnTo>
                  <a:lnTo>
                    <a:pt x="1899536" y="885822"/>
                  </a:lnTo>
                  <a:lnTo>
                    <a:pt x="1935179" y="878626"/>
                  </a:lnTo>
                  <a:cubicBezTo>
                    <a:pt x="1969825" y="863972"/>
                    <a:pt x="1994135" y="829666"/>
                    <a:pt x="1994135" y="789681"/>
                  </a:cubicBezTo>
                  <a:lnTo>
                    <a:pt x="1987368" y="756163"/>
                  </a:lnTo>
                  <a:lnTo>
                    <a:pt x="1791821" y="419014"/>
                  </a:lnTo>
                  <a:lnTo>
                    <a:pt x="2034849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FEF49E3-61C9-FF69-6217-84EF1710FD0C}"/>
              </a:ext>
            </a:extLst>
          </p:cNvPr>
          <p:cNvGrpSpPr/>
          <p:nvPr/>
        </p:nvGrpSpPr>
        <p:grpSpPr>
          <a:xfrm>
            <a:off x="844782" y="3796646"/>
            <a:ext cx="2353994" cy="2603954"/>
            <a:chOff x="-2500036" y="68382"/>
            <a:chExt cx="3903892" cy="4318434"/>
          </a:xfrm>
          <a:solidFill>
            <a:srgbClr val="FF0000"/>
          </a:solidFill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0D2CF49-6982-FED7-D0AD-88AD62963D24}"/>
                </a:ext>
              </a:extLst>
            </p:cNvPr>
            <p:cNvSpPr/>
            <p:nvPr/>
          </p:nvSpPr>
          <p:spPr bwMode="auto">
            <a:xfrm>
              <a:off x="-2500036" y="855007"/>
              <a:ext cx="2557347" cy="1371870"/>
            </a:xfrm>
            <a:custGeom>
              <a:avLst/>
              <a:gdLst>
                <a:gd name="connsiteX0" fmla="*/ 445246 w 2557347"/>
                <a:gd name="connsiteY0" fmla="*/ 0 h 1372232"/>
                <a:gd name="connsiteX1" fmla="*/ 445303 w 2557347"/>
                <a:gd name="connsiteY1" fmla="*/ 362 h 1372232"/>
                <a:gd name="connsiteX2" fmla="*/ 2468193 w 2557347"/>
                <a:gd name="connsiteY2" fmla="*/ 362 h 1372232"/>
                <a:gd name="connsiteX3" fmla="*/ 2557347 w 2557347"/>
                <a:gd name="connsiteY3" fmla="*/ 154076 h 1372232"/>
                <a:gd name="connsiteX4" fmla="*/ 455184 w 2557347"/>
                <a:gd name="connsiteY4" fmla="*/ 154076 h 1372232"/>
                <a:gd name="connsiteX5" fmla="*/ 454939 w 2557347"/>
                <a:gd name="connsiteY5" fmla="*/ 152519 h 1372232"/>
                <a:gd name="connsiteX6" fmla="*/ 450889 w 2557347"/>
                <a:gd name="connsiteY6" fmla="*/ 152111 h 1372232"/>
                <a:gd name="connsiteX7" fmla="*/ 152681 w 2557347"/>
                <a:gd name="connsiteY7" fmla="*/ 450318 h 1372232"/>
                <a:gd name="connsiteX8" fmla="*/ 176115 w 2557347"/>
                <a:gd name="connsiteY8" fmla="*/ 566395 h 1372232"/>
                <a:gd name="connsiteX9" fmla="*/ 192799 w 2557347"/>
                <a:gd name="connsiteY9" fmla="*/ 597131 h 1372232"/>
                <a:gd name="connsiteX10" fmla="*/ 193923 w 2557347"/>
                <a:gd name="connsiteY10" fmla="*/ 596699 h 1372232"/>
                <a:gd name="connsiteX11" fmla="*/ 554959 w 2557347"/>
                <a:gd name="connsiteY11" fmla="*/ 1219175 h 1372232"/>
                <a:gd name="connsiteX12" fmla="*/ 466186 w 2557347"/>
                <a:gd name="connsiteY12" fmla="*/ 1372232 h 1372232"/>
                <a:gd name="connsiteX13" fmla="*/ 48755 w 2557347"/>
                <a:gd name="connsiteY13" fmla="*/ 652524 h 1372232"/>
                <a:gd name="connsiteX14" fmla="*/ 49723 w 2557347"/>
                <a:gd name="connsiteY14" fmla="*/ 652152 h 1372232"/>
                <a:gd name="connsiteX15" fmla="*/ 35433 w 2557347"/>
                <a:gd name="connsiteY15" fmla="*/ 625825 h 1372232"/>
                <a:gd name="connsiteX16" fmla="*/ 0 w 2557347"/>
                <a:gd name="connsiteY16" fmla="*/ 450318 h 1372232"/>
                <a:gd name="connsiteX17" fmla="*/ 360019 w 2557347"/>
                <a:gd name="connsiteY17" fmla="*/ 8592 h 1372232"/>
                <a:gd name="connsiteX18" fmla="*/ 431100 w 2557347"/>
                <a:gd name="connsiteY18" fmla="*/ 1426 h 1372232"/>
                <a:gd name="connsiteX19" fmla="*/ 430932 w 2557347"/>
                <a:gd name="connsiteY19" fmla="*/ 362 h 1372232"/>
                <a:gd name="connsiteX20" fmla="*/ 441655 w 2557347"/>
                <a:gd name="connsiteY20" fmla="*/ 362 h 1372232"/>
                <a:gd name="connsiteX0" fmla="*/ 441655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20" fmla="*/ 441655 w 2557347"/>
                <a:gd name="connsiteY20" fmla="*/ 0 h 1371870"/>
                <a:gd name="connsiteX0" fmla="*/ 430932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49723 w 2557347"/>
                <a:gd name="connsiteY13" fmla="*/ 651790 h 1371870"/>
                <a:gd name="connsiteX14" fmla="*/ 35433 w 2557347"/>
                <a:gd name="connsiteY14" fmla="*/ 625463 h 1371870"/>
                <a:gd name="connsiteX15" fmla="*/ 0 w 2557347"/>
                <a:gd name="connsiteY15" fmla="*/ 449956 h 1371870"/>
                <a:gd name="connsiteX16" fmla="*/ 360019 w 2557347"/>
                <a:gd name="connsiteY16" fmla="*/ 8230 h 1371870"/>
                <a:gd name="connsiteX17" fmla="*/ 431100 w 2557347"/>
                <a:gd name="connsiteY17" fmla="*/ 1064 h 1371870"/>
                <a:gd name="connsiteX18" fmla="*/ 430932 w 2557347"/>
                <a:gd name="connsiteY18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35433 w 2557347"/>
                <a:gd name="connsiteY13" fmla="*/ 625463 h 1371870"/>
                <a:gd name="connsiteX14" fmla="*/ 0 w 2557347"/>
                <a:gd name="connsiteY14" fmla="*/ 449956 h 1371870"/>
                <a:gd name="connsiteX15" fmla="*/ 360019 w 2557347"/>
                <a:gd name="connsiteY15" fmla="*/ 8230 h 1371870"/>
                <a:gd name="connsiteX16" fmla="*/ 431100 w 2557347"/>
                <a:gd name="connsiteY16" fmla="*/ 1064 h 1371870"/>
                <a:gd name="connsiteX17" fmla="*/ 430932 w 2557347"/>
                <a:gd name="connsiteY17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35433 w 2557347"/>
                <a:gd name="connsiteY12" fmla="*/ 625463 h 1371870"/>
                <a:gd name="connsiteX13" fmla="*/ 0 w 2557347"/>
                <a:gd name="connsiteY13" fmla="*/ 449956 h 1371870"/>
                <a:gd name="connsiteX14" fmla="*/ 360019 w 2557347"/>
                <a:gd name="connsiteY14" fmla="*/ 8230 h 1371870"/>
                <a:gd name="connsiteX15" fmla="*/ 431100 w 2557347"/>
                <a:gd name="connsiteY15" fmla="*/ 1064 h 1371870"/>
                <a:gd name="connsiteX16" fmla="*/ 430932 w 2557347"/>
                <a:gd name="connsiteY16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554959 w 2557347"/>
                <a:gd name="connsiteY9" fmla="*/ 1218813 h 1371870"/>
                <a:gd name="connsiteX10" fmla="*/ 466186 w 2557347"/>
                <a:gd name="connsiteY10" fmla="*/ 1371870 h 1371870"/>
                <a:gd name="connsiteX11" fmla="*/ 35433 w 2557347"/>
                <a:gd name="connsiteY11" fmla="*/ 625463 h 1371870"/>
                <a:gd name="connsiteX12" fmla="*/ 0 w 2557347"/>
                <a:gd name="connsiteY12" fmla="*/ 449956 h 1371870"/>
                <a:gd name="connsiteX13" fmla="*/ 360019 w 2557347"/>
                <a:gd name="connsiteY13" fmla="*/ 8230 h 1371870"/>
                <a:gd name="connsiteX14" fmla="*/ 431100 w 2557347"/>
                <a:gd name="connsiteY14" fmla="*/ 1064 h 1371870"/>
                <a:gd name="connsiteX15" fmla="*/ 430932 w 2557347"/>
                <a:gd name="connsiteY15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557333 w 2557347"/>
                <a:gd name="connsiteY4" fmla="*/ 116438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0889 w 2557347"/>
                <a:gd name="connsiteY4" fmla="*/ 151749 h 1371870"/>
                <a:gd name="connsiteX5" fmla="*/ 152681 w 2557347"/>
                <a:gd name="connsiteY5" fmla="*/ 449956 h 1371870"/>
                <a:gd name="connsiteX6" fmla="*/ 176115 w 2557347"/>
                <a:gd name="connsiteY6" fmla="*/ 566033 h 1371870"/>
                <a:gd name="connsiteX7" fmla="*/ 554959 w 2557347"/>
                <a:gd name="connsiteY7" fmla="*/ 1218813 h 1371870"/>
                <a:gd name="connsiteX8" fmla="*/ 466186 w 2557347"/>
                <a:gd name="connsiteY8" fmla="*/ 1371870 h 1371870"/>
                <a:gd name="connsiteX9" fmla="*/ 35433 w 2557347"/>
                <a:gd name="connsiteY9" fmla="*/ 625463 h 1371870"/>
                <a:gd name="connsiteX10" fmla="*/ 0 w 2557347"/>
                <a:gd name="connsiteY10" fmla="*/ 449956 h 1371870"/>
                <a:gd name="connsiteX11" fmla="*/ 360019 w 2557347"/>
                <a:gd name="connsiteY11" fmla="*/ 8230 h 1371870"/>
                <a:gd name="connsiteX12" fmla="*/ 431100 w 2557347"/>
                <a:gd name="connsiteY12" fmla="*/ 1064 h 1371870"/>
                <a:gd name="connsiteX13" fmla="*/ 430932 w 2557347"/>
                <a:gd name="connsiteY13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0889 w 2557347"/>
                <a:gd name="connsiteY3" fmla="*/ 151749 h 1371870"/>
                <a:gd name="connsiteX4" fmla="*/ 152681 w 2557347"/>
                <a:gd name="connsiteY4" fmla="*/ 449956 h 1371870"/>
                <a:gd name="connsiteX5" fmla="*/ 176115 w 2557347"/>
                <a:gd name="connsiteY5" fmla="*/ 566033 h 1371870"/>
                <a:gd name="connsiteX6" fmla="*/ 554959 w 2557347"/>
                <a:gd name="connsiteY6" fmla="*/ 1218813 h 1371870"/>
                <a:gd name="connsiteX7" fmla="*/ 466186 w 2557347"/>
                <a:gd name="connsiteY7" fmla="*/ 1371870 h 1371870"/>
                <a:gd name="connsiteX8" fmla="*/ 35433 w 2557347"/>
                <a:gd name="connsiteY8" fmla="*/ 625463 h 1371870"/>
                <a:gd name="connsiteX9" fmla="*/ 0 w 2557347"/>
                <a:gd name="connsiteY9" fmla="*/ 449956 h 1371870"/>
                <a:gd name="connsiteX10" fmla="*/ 360019 w 2557347"/>
                <a:gd name="connsiteY10" fmla="*/ 8230 h 1371870"/>
                <a:gd name="connsiteX11" fmla="*/ 431100 w 2557347"/>
                <a:gd name="connsiteY11" fmla="*/ 1064 h 1371870"/>
                <a:gd name="connsiteX12" fmla="*/ 430932 w 2557347"/>
                <a:gd name="connsiteY12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57347" h="1371870">
                  <a:moveTo>
                    <a:pt x="430932" y="0"/>
                  </a:moveTo>
                  <a:lnTo>
                    <a:pt x="2468193" y="0"/>
                  </a:lnTo>
                  <a:lnTo>
                    <a:pt x="2557347" y="153714"/>
                  </a:lnTo>
                  <a:lnTo>
                    <a:pt x="450889" y="151749"/>
                  </a:lnTo>
                  <a:cubicBezTo>
                    <a:pt x="286193" y="151749"/>
                    <a:pt x="152680" y="285261"/>
                    <a:pt x="152681" y="449956"/>
                  </a:cubicBezTo>
                  <a:cubicBezTo>
                    <a:pt x="152681" y="491131"/>
                    <a:pt x="161025" y="530356"/>
                    <a:pt x="176115" y="566033"/>
                  </a:cubicBezTo>
                  <a:lnTo>
                    <a:pt x="554959" y="1218813"/>
                  </a:lnTo>
                  <a:lnTo>
                    <a:pt x="466186" y="1371870"/>
                  </a:lnTo>
                  <a:lnTo>
                    <a:pt x="35433" y="625463"/>
                  </a:lnTo>
                  <a:cubicBezTo>
                    <a:pt x="12617" y="571519"/>
                    <a:pt x="1" y="512212"/>
                    <a:pt x="0" y="449956"/>
                  </a:cubicBezTo>
                  <a:cubicBezTo>
                    <a:pt x="1" y="232066"/>
                    <a:pt x="154557" y="50273"/>
                    <a:pt x="360019" y="8230"/>
                  </a:cubicBezTo>
                  <a:lnTo>
                    <a:pt x="431100" y="1064"/>
                  </a:lnTo>
                  <a:lnTo>
                    <a:pt x="430932" y="0"/>
                  </a:ln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93E58B5-5A36-3F20-CD3B-3B2B8857BBBD}"/>
                </a:ext>
              </a:extLst>
            </p:cNvPr>
            <p:cNvSpPr/>
            <p:nvPr/>
          </p:nvSpPr>
          <p:spPr bwMode="auto">
            <a:xfrm rot="1751551">
              <a:off x="-393287" y="620607"/>
              <a:ext cx="1370966" cy="2755224"/>
            </a:xfrm>
            <a:custGeom>
              <a:avLst/>
              <a:gdLst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8154 w 1376851"/>
                <a:gd name="connsiteY12" fmla="*/ 485329 h 2755224"/>
                <a:gd name="connsiteX13" fmla="*/ 1219871 w 1376851"/>
                <a:gd name="connsiteY13" fmla="*/ 475914 h 2755224"/>
                <a:gd name="connsiteX14" fmla="*/ 1183009 w 1376851"/>
                <a:gd name="connsiteY14" fmla="*/ 305520 h 2755224"/>
                <a:gd name="connsiteX15" fmla="*/ 777228 w 1376851"/>
                <a:gd name="connsiteY15" fmla="*/ 190638 h 2755224"/>
                <a:gd name="connsiteX16" fmla="*/ 776307 w 1376851"/>
                <a:gd name="connsiteY16" fmla="*/ 191282 h 2755224"/>
                <a:gd name="connsiteX17" fmla="*/ 776956 w 1376851"/>
                <a:gd name="connsiteY17" fmla="*/ 193042 h 2755224"/>
                <a:gd name="connsiteX18" fmla="*/ 761160 w 1376851"/>
                <a:gd name="connsiteY18" fmla="*/ 201868 h 2755224"/>
                <a:gd name="connsiteX19" fmla="*/ 758960 w 1376851"/>
                <a:gd name="connsiteY19" fmla="*/ 203405 h 2755224"/>
                <a:gd name="connsiteX20" fmla="*/ 758866 w 1376851"/>
                <a:gd name="connsiteY20" fmla="*/ 203149 h 2755224"/>
                <a:gd name="connsiteX21" fmla="*/ 152804 w 1376851"/>
                <a:gd name="connsiteY21" fmla="*/ 541761 h 2755224"/>
                <a:gd name="connsiteX22" fmla="*/ 0 w 1376851"/>
                <a:gd name="connsiteY22" fmla="*/ 451055 h 2755224"/>
                <a:gd name="connsiteX23" fmla="*/ 705064 w 1376851"/>
                <a:gd name="connsiteY23" fmla="*/ 57130 h 2755224"/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9871 w 1376851"/>
                <a:gd name="connsiteY12" fmla="*/ 475914 h 2755224"/>
                <a:gd name="connsiteX13" fmla="*/ 1183009 w 1376851"/>
                <a:gd name="connsiteY13" fmla="*/ 305520 h 2755224"/>
                <a:gd name="connsiteX14" fmla="*/ 777228 w 1376851"/>
                <a:gd name="connsiteY14" fmla="*/ 190638 h 2755224"/>
                <a:gd name="connsiteX15" fmla="*/ 776307 w 1376851"/>
                <a:gd name="connsiteY15" fmla="*/ 191282 h 2755224"/>
                <a:gd name="connsiteX16" fmla="*/ 776956 w 1376851"/>
                <a:gd name="connsiteY16" fmla="*/ 193042 h 2755224"/>
                <a:gd name="connsiteX17" fmla="*/ 761160 w 1376851"/>
                <a:gd name="connsiteY17" fmla="*/ 201868 h 2755224"/>
                <a:gd name="connsiteX18" fmla="*/ 758960 w 1376851"/>
                <a:gd name="connsiteY18" fmla="*/ 203405 h 2755224"/>
                <a:gd name="connsiteX19" fmla="*/ 758866 w 1376851"/>
                <a:gd name="connsiteY19" fmla="*/ 203149 h 2755224"/>
                <a:gd name="connsiteX20" fmla="*/ 152804 w 1376851"/>
                <a:gd name="connsiteY20" fmla="*/ 541761 h 2755224"/>
                <a:gd name="connsiteX21" fmla="*/ 0 w 1376851"/>
                <a:gd name="connsiteY21" fmla="*/ 451055 h 2755224"/>
                <a:gd name="connsiteX22" fmla="*/ 705064 w 1376851"/>
                <a:gd name="connsiteY22" fmla="*/ 57130 h 2755224"/>
                <a:gd name="connsiteX23" fmla="*/ 704817 w 1376851"/>
                <a:gd name="connsiteY23" fmla="*/ 56459 h 2755224"/>
                <a:gd name="connsiteX0" fmla="*/ 704817 w 1371514"/>
                <a:gd name="connsiteY0" fmla="*/ 56459 h 2755224"/>
                <a:gd name="connsiteX1" fmla="*/ 711277 w 1371514"/>
                <a:gd name="connsiteY1" fmla="*/ 53658 h 2755224"/>
                <a:gd name="connsiteX2" fmla="*/ 723153 w 1371514"/>
                <a:gd name="connsiteY2" fmla="*/ 47023 h 2755224"/>
                <a:gd name="connsiteX3" fmla="*/ 723626 w 1371514"/>
                <a:gd name="connsiteY3" fmla="*/ 48305 h 2755224"/>
                <a:gd name="connsiteX4" fmla="*/ 786555 w 1371514"/>
                <a:gd name="connsiteY4" fmla="*/ 21026 h 2755224"/>
                <a:gd name="connsiteX5" fmla="*/ 1316297 w 1371514"/>
                <a:gd name="connsiteY5" fmla="*/ 231051 h 2755224"/>
                <a:gd name="connsiteX6" fmla="*/ 1370966 w 1371514"/>
                <a:gd name="connsiteY6" fmla="*/ 401547 h 2755224"/>
                <a:gd name="connsiteX7" fmla="*/ 1371514 w 1371514"/>
                <a:gd name="connsiteY7" fmla="*/ 446305 h 2755224"/>
                <a:gd name="connsiteX8" fmla="*/ 1341105 w 1371514"/>
                <a:gd name="connsiteY8" fmla="*/ 2668626 h 2755224"/>
                <a:gd name="connsiteX9" fmla="*/ 1186109 w 1371514"/>
                <a:gd name="connsiteY9" fmla="*/ 2755224 h 2755224"/>
                <a:gd name="connsiteX10" fmla="*/ 1222618 w 1371514"/>
                <a:gd name="connsiteY10" fmla="*/ 484689 h 2755224"/>
                <a:gd name="connsiteX11" fmla="*/ 1219871 w 1371514"/>
                <a:gd name="connsiteY11" fmla="*/ 475914 h 2755224"/>
                <a:gd name="connsiteX12" fmla="*/ 1183009 w 1371514"/>
                <a:gd name="connsiteY12" fmla="*/ 305520 h 2755224"/>
                <a:gd name="connsiteX13" fmla="*/ 777228 w 1371514"/>
                <a:gd name="connsiteY13" fmla="*/ 190638 h 2755224"/>
                <a:gd name="connsiteX14" fmla="*/ 776307 w 1371514"/>
                <a:gd name="connsiteY14" fmla="*/ 191282 h 2755224"/>
                <a:gd name="connsiteX15" fmla="*/ 776956 w 1371514"/>
                <a:gd name="connsiteY15" fmla="*/ 193042 h 2755224"/>
                <a:gd name="connsiteX16" fmla="*/ 761160 w 1371514"/>
                <a:gd name="connsiteY16" fmla="*/ 201868 h 2755224"/>
                <a:gd name="connsiteX17" fmla="*/ 758960 w 1371514"/>
                <a:gd name="connsiteY17" fmla="*/ 203405 h 2755224"/>
                <a:gd name="connsiteX18" fmla="*/ 758866 w 1371514"/>
                <a:gd name="connsiteY18" fmla="*/ 203149 h 2755224"/>
                <a:gd name="connsiteX19" fmla="*/ 152804 w 1371514"/>
                <a:gd name="connsiteY19" fmla="*/ 541761 h 2755224"/>
                <a:gd name="connsiteX20" fmla="*/ 0 w 1371514"/>
                <a:gd name="connsiteY20" fmla="*/ 451055 h 2755224"/>
                <a:gd name="connsiteX21" fmla="*/ 705064 w 1371514"/>
                <a:gd name="connsiteY21" fmla="*/ 57130 h 2755224"/>
                <a:gd name="connsiteX22" fmla="*/ 704817 w 1371514"/>
                <a:gd name="connsiteY22" fmla="*/ 56459 h 2755224"/>
                <a:gd name="connsiteX0" fmla="*/ 704817 w 1372416"/>
                <a:gd name="connsiteY0" fmla="*/ 56459 h 2755224"/>
                <a:gd name="connsiteX1" fmla="*/ 711277 w 1372416"/>
                <a:gd name="connsiteY1" fmla="*/ 53658 h 2755224"/>
                <a:gd name="connsiteX2" fmla="*/ 723153 w 1372416"/>
                <a:gd name="connsiteY2" fmla="*/ 47023 h 2755224"/>
                <a:gd name="connsiteX3" fmla="*/ 723626 w 1372416"/>
                <a:gd name="connsiteY3" fmla="*/ 48305 h 2755224"/>
                <a:gd name="connsiteX4" fmla="*/ 786555 w 1372416"/>
                <a:gd name="connsiteY4" fmla="*/ 21026 h 2755224"/>
                <a:gd name="connsiteX5" fmla="*/ 1316297 w 1372416"/>
                <a:gd name="connsiteY5" fmla="*/ 231051 h 2755224"/>
                <a:gd name="connsiteX6" fmla="*/ 1370966 w 1372416"/>
                <a:gd name="connsiteY6" fmla="*/ 401547 h 2755224"/>
                <a:gd name="connsiteX7" fmla="*/ 1341105 w 1372416"/>
                <a:gd name="connsiteY7" fmla="*/ 2668626 h 2755224"/>
                <a:gd name="connsiteX8" fmla="*/ 1186109 w 1372416"/>
                <a:gd name="connsiteY8" fmla="*/ 2755224 h 2755224"/>
                <a:gd name="connsiteX9" fmla="*/ 1222618 w 1372416"/>
                <a:gd name="connsiteY9" fmla="*/ 484689 h 2755224"/>
                <a:gd name="connsiteX10" fmla="*/ 1219871 w 1372416"/>
                <a:gd name="connsiteY10" fmla="*/ 475914 h 2755224"/>
                <a:gd name="connsiteX11" fmla="*/ 1183009 w 1372416"/>
                <a:gd name="connsiteY11" fmla="*/ 305520 h 2755224"/>
                <a:gd name="connsiteX12" fmla="*/ 777228 w 1372416"/>
                <a:gd name="connsiteY12" fmla="*/ 190638 h 2755224"/>
                <a:gd name="connsiteX13" fmla="*/ 776307 w 1372416"/>
                <a:gd name="connsiteY13" fmla="*/ 191282 h 2755224"/>
                <a:gd name="connsiteX14" fmla="*/ 776956 w 1372416"/>
                <a:gd name="connsiteY14" fmla="*/ 193042 h 2755224"/>
                <a:gd name="connsiteX15" fmla="*/ 761160 w 1372416"/>
                <a:gd name="connsiteY15" fmla="*/ 201868 h 2755224"/>
                <a:gd name="connsiteX16" fmla="*/ 758960 w 1372416"/>
                <a:gd name="connsiteY16" fmla="*/ 203405 h 2755224"/>
                <a:gd name="connsiteX17" fmla="*/ 758866 w 1372416"/>
                <a:gd name="connsiteY17" fmla="*/ 203149 h 2755224"/>
                <a:gd name="connsiteX18" fmla="*/ 152804 w 1372416"/>
                <a:gd name="connsiteY18" fmla="*/ 541761 h 2755224"/>
                <a:gd name="connsiteX19" fmla="*/ 0 w 1372416"/>
                <a:gd name="connsiteY19" fmla="*/ 451055 h 2755224"/>
                <a:gd name="connsiteX20" fmla="*/ 705064 w 1372416"/>
                <a:gd name="connsiteY20" fmla="*/ 57130 h 2755224"/>
                <a:gd name="connsiteX21" fmla="*/ 704817 w 137241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758866 w 1370966"/>
                <a:gd name="connsiteY17" fmla="*/ 203149 h 2755224"/>
                <a:gd name="connsiteX18" fmla="*/ 152804 w 1370966"/>
                <a:gd name="connsiteY18" fmla="*/ 541761 h 2755224"/>
                <a:gd name="connsiteX19" fmla="*/ 0 w 1370966"/>
                <a:gd name="connsiteY19" fmla="*/ 451055 h 2755224"/>
                <a:gd name="connsiteX20" fmla="*/ 705064 w 1370966"/>
                <a:gd name="connsiteY20" fmla="*/ 57130 h 2755224"/>
                <a:gd name="connsiteX21" fmla="*/ 704817 w 137096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152804 w 1370966"/>
                <a:gd name="connsiteY17" fmla="*/ 541761 h 2755224"/>
                <a:gd name="connsiteX18" fmla="*/ 0 w 1370966"/>
                <a:gd name="connsiteY18" fmla="*/ 451055 h 2755224"/>
                <a:gd name="connsiteX19" fmla="*/ 705064 w 1370966"/>
                <a:gd name="connsiteY19" fmla="*/ 57130 h 2755224"/>
                <a:gd name="connsiteX20" fmla="*/ 704817 w 1370966"/>
                <a:gd name="connsiteY20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152804 w 1370966"/>
                <a:gd name="connsiteY16" fmla="*/ 541761 h 2755224"/>
                <a:gd name="connsiteX17" fmla="*/ 0 w 1370966"/>
                <a:gd name="connsiteY17" fmla="*/ 451055 h 2755224"/>
                <a:gd name="connsiteX18" fmla="*/ 705064 w 1370966"/>
                <a:gd name="connsiteY18" fmla="*/ 57130 h 2755224"/>
                <a:gd name="connsiteX19" fmla="*/ 704817 w 1370966"/>
                <a:gd name="connsiteY19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18" fmla="*/ 704817 w 1370966"/>
                <a:gd name="connsiteY18" fmla="*/ 56459 h 2755224"/>
                <a:gd name="connsiteX0" fmla="*/ 705064 w 1370966"/>
                <a:gd name="connsiteY0" fmla="*/ 57130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152804 w 1370966"/>
                <a:gd name="connsiteY14" fmla="*/ 541761 h 2755224"/>
                <a:gd name="connsiteX15" fmla="*/ 0 w 1370966"/>
                <a:gd name="connsiteY15" fmla="*/ 451055 h 2755224"/>
                <a:gd name="connsiteX0" fmla="*/ 0 w 1370966"/>
                <a:gd name="connsiteY0" fmla="*/ 451055 h 2755224"/>
                <a:gd name="connsiteX1" fmla="*/ 723153 w 1370966"/>
                <a:gd name="connsiteY1" fmla="*/ 47023 h 2755224"/>
                <a:gd name="connsiteX2" fmla="*/ 723626 w 1370966"/>
                <a:gd name="connsiteY2" fmla="*/ 48305 h 2755224"/>
                <a:gd name="connsiteX3" fmla="*/ 786555 w 1370966"/>
                <a:gd name="connsiteY3" fmla="*/ 21026 h 2755224"/>
                <a:gd name="connsiteX4" fmla="*/ 1316297 w 1370966"/>
                <a:gd name="connsiteY4" fmla="*/ 231051 h 2755224"/>
                <a:gd name="connsiteX5" fmla="*/ 1370966 w 1370966"/>
                <a:gd name="connsiteY5" fmla="*/ 401547 h 2755224"/>
                <a:gd name="connsiteX6" fmla="*/ 1341105 w 1370966"/>
                <a:gd name="connsiteY6" fmla="*/ 2668626 h 2755224"/>
                <a:gd name="connsiteX7" fmla="*/ 1186109 w 1370966"/>
                <a:gd name="connsiteY7" fmla="*/ 2755224 h 2755224"/>
                <a:gd name="connsiteX8" fmla="*/ 1222618 w 1370966"/>
                <a:gd name="connsiteY8" fmla="*/ 484689 h 2755224"/>
                <a:gd name="connsiteX9" fmla="*/ 1219871 w 1370966"/>
                <a:gd name="connsiteY9" fmla="*/ 475914 h 2755224"/>
                <a:gd name="connsiteX10" fmla="*/ 1183009 w 1370966"/>
                <a:gd name="connsiteY10" fmla="*/ 305520 h 2755224"/>
                <a:gd name="connsiteX11" fmla="*/ 777228 w 1370966"/>
                <a:gd name="connsiteY11" fmla="*/ 190638 h 2755224"/>
                <a:gd name="connsiteX12" fmla="*/ 776307 w 1370966"/>
                <a:gd name="connsiteY12" fmla="*/ 191282 h 2755224"/>
                <a:gd name="connsiteX13" fmla="*/ 152804 w 1370966"/>
                <a:gd name="connsiteY13" fmla="*/ 541761 h 2755224"/>
                <a:gd name="connsiteX14" fmla="*/ 0 w 1370966"/>
                <a:gd name="connsiteY14" fmla="*/ 451055 h 2755224"/>
                <a:gd name="connsiteX0" fmla="*/ 0 w 1370966"/>
                <a:gd name="connsiteY0" fmla="*/ 451055 h 2755224"/>
                <a:gd name="connsiteX1" fmla="*/ 723153 w 1370966"/>
                <a:gd name="connsiteY1" fmla="*/ 47023 h 2755224"/>
                <a:gd name="connsiteX2" fmla="*/ 723626 w 1370966"/>
                <a:gd name="connsiteY2" fmla="*/ 48305 h 2755224"/>
                <a:gd name="connsiteX3" fmla="*/ 786555 w 1370966"/>
                <a:gd name="connsiteY3" fmla="*/ 21026 h 2755224"/>
                <a:gd name="connsiteX4" fmla="*/ 1316297 w 1370966"/>
                <a:gd name="connsiteY4" fmla="*/ 231051 h 2755224"/>
                <a:gd name="connsiteX5" fmla="*/ 1370966 w 1370966"/>
                <a:gd name="connsiteY5" fmla="*/ 401547 h 2755224"/>
                <a:gd name="connsiteX6" fmla="*/ 1341105 w 1370966"/>
                <a:gd name="connsiteY6" fmla="*/ 2668626 h 2755224"/>
                <a:gd name="connsiteX7" fmla="*/ 1186109 w 1370966"/>
                <a:gd name="connsiteY7" fmla="*/ 2755224 h 2755224"/>
                <a:gd name="connsiteX8" fmla="*/ 1219871 w 1370966"/>
                <a:gd name="connsiteY8" fmla="*/ 475914 h 2755224"/>
                <a:gd name="connsiteX9" fmla="*/ 1183009 w 1370966"/>
                <a:gd name="connsiteY9" fmla="*/ 305520 h 2755224"/>
                <a:gd name="connsiteX10" fmla="*/ 777228 w 1370966"/>
                <a:gd name="connsiteY10" fmla="*/ 190638 h 2755224"/>
                <a:gd name="connsiteX11" fmla="*/ 776307 w 1370966"/>
                <a:gd name="connsiteY11" fmla="*/ 191282 h 2755224"/>
                <a:gd name="connsiteX12" fmla="*/ 152804 w 1370966"/>
                <a:gd name="connsiteY12" fmla="*/ 541761 h 2755224"/>
                <a:gd name="connsiteX13" fmla="*/ 0 w 1370966"/>
                <a:gd name="connsiteY13" fmla="*/ 451055 h 275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0966" h="2755224">
                  <a:moveTo>
                    <a:pt x="0" y="451055"/>
                  </a:moveTo>
                  <a:lnTo>
                    <a:pt x="723153" y="47023"/>
                  </a:lnTo>
                  <a:lnTo>
                    <a:pt x="723626" y="48305"/>
                  </a:lnTo>
                  <a:lnTo>
                    <a:pt x="786555" y="21026"/>
                  </a:lnTo>
                  <a:cubicBezTo>
                    <a:pt x="986427" y="-42484"/>
                    <a:pt x="1210021" y="40834"/>
                    <a:pt x="1316297" y="231051"/>
                  </a:cubicBezTo>
                  <a:cubicBezTo>
                    <a:pt x="1346661" y="285398"/>
                    <a:pt x="1364574" y="343327"/>
                    <a:pt x="1370966" y="401547"/>
                  </a:cubicBezTo>
                  <a:lnTo>
                    <a:pt x="1341105" y="2668626"/>
                  </a:lnTo>
                  <a:lnTo>
                    <a:pt x="1186109" y="2755224"/>
                  </a:lnTo>
                  <a:lnTo>
                    <a:pt x="1219871" y="475914"/>
                  </a:lnTo>
                  <a:cubicBezTo>
                    <a:pt x="1224727" y="418682"/>
                    <a:pt x="1213133" y="359436"/>
                    <a:pt x="1183009" y="305520"/>
                  </a:cubicBezTo>
                  <a:cubicBezTo>
                    <a:pt x="1102679" y="161742"/>
                    <a:pt x="921005" y="110308"/>
                    <a:pt x="777228" y="190638"/>
                  </a:cubicBezTo>
                  <a:lnTo>
                    <a:pt x="776307" y="191282"/>
                  </a:lnTo>
                  <a:lnTo>
                    <a:pt x="152804" y="541761"/>
                  </a:lnTo>
                  <a:lnTo>
                    <a:pt x="0" y="451055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427EA7D-CBB2-6C0A-F8DE-A2237161325E}"/>
                </a:ext>
              </a:extLst>
            </p:cNvPr>
            <p:cNvSpPr/>
            <p:nvPr/>
          </p:nvSpPr>
          <p:spPr bwMode="auto">
            <a:xfrm rot="19800000">
              <a:off x="-862379" y="68382"/>
              <a:ext cx="1201262" cy="2553134"/>
            </a:xfrm>
            <a:custGeom>
              <a:avLst/>
              <a:gdLst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066 w 1201262"/>
                <a:gd name="connsiteY7" fmla="*/ 446862 h 2553134"/>
                <a:gd name="connsiteX8" fmla="*/ 1039604 w 1201262"/>
                <a:gd name="connsiteY8" fmla="*/ 426444 h 2553134"/>
                <a:gd name="connsiteX9" fmla="*/ 894602 w 1201262"/>
                <a:gd name="connsiteY9" fmla="*/ 194399 h 2553134"/>
                <a:gd name="connsiteX10" fmla="*/ 621144 w 1201262"/>
                <a:gd name="connsiteY10" fmla="*/ 184846 h 2553134"/>
                <a:gd name="connsiteX11" fmla="*/ 603731 w 1201262"/>
                <a:gd name="connsiteY11" fmla="*/ 195521 h 2553134"/>
                <a:gd name="connsiteX12" fmla="*/ 602608 w 1201262"/>
                <a:gd name="connsiteY12" fmla="*/ 194873 h 2553134"/>
                <a:gd name="connsiteX13" fmla="*/ 153759 w 1201262"/>
                <a:gd name="connsiteY13" fmla="*/ 452829 h 2553134"/>
                <a:gd name="connsiteX14" fmla="*/ 0 w 1201262"/>
                <a:gd name="connsiteY14" fmla="*/ 364056 h 2553134"/>
                <a:gd name="connsiteX15" fmla="*/ 505381 w 1201262"/>
                <a:gd name="connsiteY15" fmla="*/ 73610 h 2553134"/>
                <a:gd name="connsiteX16" fmla="*/ 533917 w 1201262"/>
                <a:gd name="connsiteY16" fmla="*/ 55155 h 2553134"/>
                <a:gd name="connsiteX17" fmla="*/ 972247 w 1201262"/>
                <a:gd name="connsiteY17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604 w 1201262"/>
                <a:gd name="connsiteY7" fmla="*/ 426444 h 2553134"/>
                <a:gd name="connsiteX8" fmla="*/ 894602 w 1201262"/>
                <a:gd name="connsiteY8" fmla="*/ 194399 h 2553134"/>
                <a:gd name="connsiteX9" fmla="*/ 621144 w 1201262"/>
                <a:gd name="connsiteY9" fmla="*/ 184846 h 2553134"/>
                <a:gd name="connsiteX10" fmla="*/ 603731 w 1201262"/>
                <a:gd name="connsiteY10" fmla="*/ 195521 h 2553134"/>
                <a:gd name="connsiteX11" fmla="*/ 602608 w 1201262"/>
                <a:gd name="connsiteY11" fmla="*/ 194873 h 2553134"/>
                <a:gd name="connsiteX12" fmla="*/ 153759 w 1201262"/>
                <a:gd name="connsiteY12" fmla="*/ 452829 h 2553134"/>
                <a:gd name="connsiteX13" fmla="*/ 0 w 1201262"/>
                <a:gd name="connsiteY13" fmla="*/ 364056 h 2553134"/>
                <a:gd name="connsiteX14" fmla="*/ 505381 w 1201262"/>
                <a:gd name="connsiteY14" fmla="*/ 73610 h 2553134"/>
                <a:gd name="connsiteX15" fmla="*/ 533917 w 1201262"/>
                <a:gd name="connsiteY15" fmla="*/ 55155 h 2553134"/>
                <a:gd name="connsiteX16" fmla="*/ 972247 w 1201262"/>
                <a:gd name="connsiteY16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602608 w 1201262"/>
                <a:gd name="connsiteY10" fmla="*/ 194873 h 2553134"/>
                <a:gd name="connsiteX11" fmla="*/ 153759 w 1201262"/>
                <a:gd name="connsiteY11" fmla="*/ 452829 h 2553134"/>
                <a:gd name="connsiteX12" fmla="*/ 0 w 1201262"/>
                <a:gd name="connsiteY12" fmla="*/ 364056 h 2553134"/>
                <a:gd name="connsiteX13" fmla="*/ 505381 w 1201262"/>
                <a:gd name="connsiteY13" fmla="*/ 73610 h 2553134"/>
                <a:gd name="connsiteX14" fmla="*/ 533917 w 1201262"/>
                <a:gd name="connsiteY14" fmla="*/ 55155 h 2553134"/>
                <a:gd name="connsiteX15" fmla="*/ 972247 w 1201262"/>
                <a:gd name="connsiteY15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153759 w 1201262"/>
                <a:gd name="connsiteY10" fmla="*/ 452829 h 2553134"/>
                <a:gd name="connsiteX11" fmla="*/ 0 w 1201262"/>
                <a:gd name="connsiteY11" fmla="*/ 364056 h 2553134"/>
                <a:gd name="connsiteX12" fmla="*/ 505381 w 1201262"/>
                <a:gd name="connsiteY12" fmla="*/ 73610 h 2553134"/>
                <a:gd name="connsiteX13" fmla="*/ 533917 w 1201262"/>
                <a:gd name="connsiteY13" fmla="*/ 55155 h 2553134"/>
                <a:gd name="connsiteX14" fmla="*/ 972247 w 1201262"/>
                <a:gd name="connsiteY14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05381 w 1201262"/>
                <a:gd name="connsiteY11" fmla="*/ 73610 h 2553134"/>
                <a:gd name="connsiteX12" fmla="*/ 533917 w 1201262"/>
                <a:gd name="connsiteY12" fmla="*/ 55155 h 2553134"/>
                <a:gd name="connsiteX13" fmla="*/ 972247 w 1201262"/>
                <a:gd name="connsiteY13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33917 w 1201262"/>
                <a:gd name="connsiteY11" fmla="*/ 55155 h 2553134"/>
                <a:gd name="connsiteX12" fmla="*/ 972247 w 1201262"/>
                <a:gd name="connsiteY12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201262 w 1201262"/>
                <a:gd name="connsiteY3" fmla="*/ 2464969 h 2553134"/>
                <a:gd name="connsiteX4" fmla="*/ 1047854 w 1201262"/>
                <a:gd name="connsiteY4" fmla="*/ 2553134 h 2553134"/>
                <a:gd name="connsiteX5" fmla="*/ 1039604 w 1201262"/>
                <a:gd name="connsiteY5" fmla="*/ 426444 h 2553134"/>
                <a:gd name="connsiteX6" fmla="*/ 894602 w 1201262"/>
                <a:gd name="connsiteY6" fmla="*/ 194399 h 2553134"/>
                <a:gd name="connsiteX7" fmla="*/ 621144 w 1201262"/>
                <a:gd name="connsiteY7" fmla="*/ 184846 h 2553134"/>
                <a:gd name="connsiteX8" fmla="*/ 153759 w 1201262"/>
                <a:gd name="connsiteY8" fmla="*/ 452829 h 2553134"/>
                <a:gd name="connsiteX9" fmla="*/ 0 w 1201262"/>
                <a:gd name="connsiteY9" fmla="*/ 364056 h 2553134"/>
                <a:gd name="connsiteX10" fmla="*/ 533917 w 1201262"/>
                <a:gd name="connsiteY10" fmla="*/ 55155 h 2553134"/>
                <a:gd name="connsiteX11" fmla="*/ 972247 w 1201262"/>
                <a:gd name="connsiteY11" fmla="*/ 59914 h 2553134"/>
                <a:gd name="connsiteX0" fmla="*/ 972247 w 1221947"/>
                <a:gd name="connsiteY0" fmla="*/ 59914 h 2553134"/>
                <a:gd name="connsiteX1" fmla="*/ 1195533 w 1221947"/>
                <a:gd name="connsiteY1" fmla="*/ 437139 h 2553134"/>
                <a:gd name="connsiteX2" fmla="*/ 1201262 w 1221947"/>
                <a:gd name="connsiteY2" fmla="*/ 2464969 h 2553134"/>
                <a:gd name="connsiteX3" fmla="*/ 1047854 w 1221947"/>
                <a:gd name="connsiteY3" fmla="*/ 2553134 h 2553134"/>
                <a:gd name="connsiteX4" fmla="*/ 1039604 w 1221947"/>
                <a:gd name="connsiteY4" fmla="*/ 426444 h 2553134"/>
                <a:gd name="connsiteX5" fmla="*/ 894602 w 1221947"/>
                <a:gd name="connsiteY5" fmla="*/ 194399 h 2553134"/>
                <a:gd name="connsiteX6" fmla="*/ 621144 w 1221947"/>
                <a:gd name="connsiteY6" fmla="*/ 184846 h 2553134"/>
                <a:gd name="connsiteX7" fmla="*/ 153759 w 1221947"/>
                <a:gd name="connsiteY7" fmla="*/ 452829 h 2553134"/>
                <a:gd name="connsiteX8" fmla="*/ 0 w 1221947"/>
                <a:gd name="connsiteY8" fmla="*/ 364056 h 2553134"/>
                <a:gd name="connsiteX9" fmla="*/ 533917 w 1221947"/>
                <a:gd name="connsiteY9" fmla="*/ 55155 h 2553134"/>
                <a:gd name="connsiteX10" fmla="*/ 972247 w 1221947"/>
                <a:gd name="connsiteY10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201262 w 1201262"/>
                <a:gd name="connsiteY2" fmla="*/ 2464969 h 2553134"/>
                <a:gd name="connsiteX3" fmla="*/ 1047854 w 1201262"/>
                <a:gd name="connsiteY3" fmla="*/ 2553134 h 2553134"/>
                <a:gd name="connsiteX4" fmla="*/ 1039604 w 1201262"/>
                <a:gd name="connsiteY4" fmla="*/ 426444 h 2553134"/>
                <a:gd name="connsiteX5" fmla="*/ 894602 w 1201262"/>
                <a:gd name="connsiteY5" fmla="*/ 194399 h 2553134"/>
                <a:gd name="connsiteX6" fmla="*/ 621144 w 1201262"/>
                <a:gd name="connsiteY6" fmla="*/ 184846 h 2553134"/>
                <a:gd name="connsiteX7" fmla="*/ 153759 w 1201262"/>
                <a:gd name="connsiteY7" fmla="*/ 452829 h 2553134"/>
                <a:gd name="connsiteX8" fmla="*/ 0 w 1201262"/>
                <a:gd name="connsiteY8" fmla="*/ 364056 h 2553134"/>
                <a:gd name="connsiteX9" fmla="*/ 533917 w 1201262"/>
                <a:gd name="connsiteY9" fmla="*/ 55155 h 2553134"/>
                <a:gd name="connsiteX10" fmla="*/ 972247 w 1201262"/>
                <a:gd name="connsiteY10" fmla="*/ 59914 h 255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1262" h="2553134">
                  <a:moveTo>
                    <a:pt x="972247" y="59914"/>
                  </a:moveTo>
                  <a:cubicBezTo>
                    <a:pt x="1112440" y="140855"/>
                    <a:pt x="1192154" y="286320"/>
                    <a:pt x="1195533" y="437139"/>
                  </a:cubicBezTo>
                  <a:cubicBezTo>
                    <a:pt x="1197443" y="1113082"/>
                    <a:pt x="1199352" y="1789026"/>
                    <a:pt x="1201262" y="2464969"/>
                  </a:cubicBezTo>
                  <a:lnTo>
                    <a:pt x="1047854" y="2553134"/>
                  </a:lnTo>
                  <a:lnTo>
                    <a:pt x="1039604" y="426444"/>
                  </a:lnTo>
                  <a:cubicBezTo>
                    <a:pt x="1033010" y="333147"/>
                    <a:pt x="981698" y="244684"/>
                    <a:pt x="894602" y="194399"/>
                  </a:cubicBezTo>
                  <a:cubicBezTo>
                    <a:pt x="807506" y="144114"/>
                    <a:pt x="705239" y="143908"/>
                    <a:pt x="621144" y="184846"/>
                  </a:cubicBezTo>
                  <a:lnTo>
                    <a:pt x="153759" y="452829"/>
                  </a:lnTo>
                  <a:lnTo>
                    <a:pt x="0" y="364056"/>
                  </a:lnTo>
                  <a:lnTo>
                    <a:pt x="533917" y="55155"/>
                  </a:lnTo>
                  <a:cubicBezTo>
                    <a:pt x="666221" y="-17328"/>
                    <a:pt x="832054" y="-21027"/>
                    <a:pt x="972247" y="59914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D7EECFC-C4D3-492F-0473-2DDC0EF54AF8}"/>
                </a:ext>
              </a:extLst>
            </p:cNvPr>
            <p:cNvSpPr/>
            <p:nvPr/>
          </p:nvSpPr>
          <p:spPr bwMode="auto">
            <a:xfrm rot="9000000">
              <a:off x="-1433878" y="1833682"/>
              <a:ext cx="1201262" cy="2553134"/>
            </a:xfrm>
            <a:custGeom>
              <a:avLst/>
              <a:gdLst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066 w 1201262"/>
                <a:gd name="connsiteY7" fmla="*/ 446862 h 2553134"/>
                <a:gd name="connsiteX8" fmla="*/ 1039604 w 1201262"/>
                <a:gd name="connsiteY8" fmla="*/ 426444 h 2553134"/>
                <a:gd name="connsiteX9" fmla="*/ 894602 w 1201262"/>
                <a:gd name="connsiteY9" fmla="*/ 194399 h 2553134"/>
                <a:gd name="connsiteX10" fmla="*/ 621144 w 1201262"/>
                <a:gd name="connsiteY10" fmla="*/ 184846 h 2553134"/>
                <a:gd name="connsiteX11" fmla="*/ 603731 w 1201262"/>
                <a:gd name="connsiteY11" fmla="*/ 195521 h 2553134"/>
                <a:gd name="connsiteX12" fmla="*/ 602608 w 1201262"/>
                <a:gd name="connsiteY12" fmla="*/ 194873 h 2553134"/>
                <a:gd name="connsiteX13" fmla="*/ 153759 w 1201262"/>
                <a:gd name="connsiteY13" fmla="*/ 452829 h 2553134"/>
                <a:gd name="connsiteX14" fmla="*/ 0 w 1201262"/>
                <a:gd name="connsiteY14" fmla="*/ 364056 h 2553134"/>
                <a:gd name="connsiteX15" fmla="*/ 505381 w 1201262"/>
                <a:gd name="connsiteY15" fmla="*/ 73610 h 2553134"/>
                <a:gd name="connsiteX16" fmla="*/ 533917 w 1201262"/>
                <a:gd name="connsiteY16" fmla="*/ 55155 h 2553134"/>
                <a:gd name="connsiteX17" fmla="*/ 972247 w 1201262"/>
                <a:gd name="connsiteY17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43678 w 1201262"/>
                <a:gd name="connsiteY6" fmla="*/ 449524 h 2553134"/>
                <a:gd name="connsiteX7" fmla="*/ 1039604 w 1201262"/>
                <a:gd name="connsiteY7" fmla="*/ 426444 h 2553134"/>
                <a:gd name="connsiteX8" fmla="*/ 894602 w 1201262"/>
                <a:gd name="connsiteY8" fmla="*/ 194399 h 2553134"/>
                <a:gd name="connsiteX9" fmla="*/ 621144 w 1201262"/>
                <a:gd name="connsiteY9" fmla="*/ 184846 h 2553134"/>
                <a:gd name="connsiteX10" fmla="*/ 603731 w 1201262"/>
                <a:gd name="connsiteY10" fmla="*/ 195521 h 2553134"/>
                <a:gd name="connsiteX11" fmla="*/ 602608 w 1201262"/>
                <a:gd name="connsiteY11" fmla="*/ 194873 h 2553134"/>
                <a:gd name="connsiteX12" fmla="*/ 153759 w 1201262"/>
                <a:gd name="connsiteY12" fmla="*/ 452829 h 2553134"/>
                <a:gd name="connsiteX13" fmla="*/ 0 w 1201262"/>
                <a:gd name="connsiteY13" fmla="*/ 364056 h 2553134"/>
                <a:gd name="connsiteX14" fmla="*/ 505381 w 1201262"/>
                <a:gd name="connsiteY14" fmla="*/ 73610 h 2553134"/>
                <a:gd name="connsiteX15" fmla="*/ 533917 w 1201262"/>
                <a:gd name="connsiteY15" fmla="*/ 55155 h 2553134"/>
                <a:gd name="connsiteX16" fmla="*/ 972247 w 1201262"/>
                <a:gd name="connsiteY16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602608 w 1201262"/>
                <a:gd name="connsiteY10" fmla="*/ 194873 h 2553134"/>
                <a:gd name="connsiteX11" fmla="*/ 153759 w 1201262"/>
                <a:gd name="connsiteY11" fmla="*/ 452829 h 2553134"/>
                <a:gd name="connsiteX12" fmla="*/ 0 w 1201262"/>
                <a:gd name="connsiteY12" fmla="*/ 364056 h 2553134"/>
                <a:gd name="connsiteX13" fmla="*/ 505381 w 1201262"/>
                <a:gd name="connsiteY13" fmla="*/ 73610 h 2553134"/>
                <a:gd name="connsiteX14" fmla="*/ 533917 w 1201262"/>
                <a:gd name="connsiteY14" fmla="*/ 55155 h 2553134"/>
                <a:gd name="connsiteX15" fmla="*/ 972247 w 1201262"/>
                <a:gd name="connsiteY15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603731 w 1201262"/>
                <a:gd name="connsiteY9" fmla="*/ 195521 h 2553134"/>
                <a:gd name="connsiteX10" fmla="*/ 153759 w 1201262"/>
                <a:gd name="connsiteY10" fmla="*/ 452829 h 2553134"/>
                <a:gd name="connsiteX11" fmla="*/ 0 w 1201262"/>
                <a:gd name="connsiteY11" fmla="*/ 364056 h 2553134"/>
                <a:gd name="connsiteX12" fmla="*/ 505381 w 1201262"/>
                <a:gd name="connsiteY12" fmla="*/ 73610 h 2553134"/>
                <a:gd name="connsiteX13" fmla="*/ 533917 w 1201262"/>
                <a:gd name="connsiteY13" fmla="*/ 55155 h 2553134"/>
                <a:gd name="connsiteX14" fmla="*/ 972247 w 1201262"/>
                <a:gd name="connsiteY14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05381 w 1201262"/>
                <a:gd name="connsiteY11" fmla="*/ 73610 h 2553134"/>
                <a:gd name="connsiteX12" fmla="*/ 533917 w 1201262"/>
                <a:gd name="connsiteY12" fmla="*/ 55155 h 2553134"/>
                <a:gd name="connsiteX13" fmla="*/ 972247 w 1201262"/>
                <a:gd name="connsiteY13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197261 w 1201262"/>
                <a:gd name="connsiteY3" fmla="*/ 449743 h 2553134"/>
                <a:gd name="connsiteX4" fmla="*/ 1201262 w 1201262"/>
                <a:gd name="connsiteY4" fmla="*/ 2464969 h 2553134"/>
                <a:gd name="connsiteX5" fmla="*/ 1047854 w 1201262"/>
                <a:gd name="connsiteY5" fmla="*/ 2553134 h 2553134"/>
                <a:gd name="connsiteX6" fmla="*/ 1039604 w 1201262"/>
                <a:gd name="connsiteY6" fmla="*/ 426444 h 2553134"/>
                <a:gd name="connsiteX7" fmla="*/ 894602 w 1201262"/>
                <a:gd name="connsiteY7" fmla="*/ 194399 h 2553134"/>
                <a:gd name="connsiteX8" fmla="*/ 621144 w 1201262"/>
                <a:gd name="connsiteY8" fmla="*/ 184846 h 2553134"/>
                <a:gd name="connsiteX9" fmla="*/ 153759 w 1201262"/>
                <a:gd name="connsiteY9" fmla="*/ 452829 h 2553134"/>
                <a:gd name="connsiteX10" fmla="*/ 0 w 1201262"/>
                <a:gd name="connsiteY10" fmla="*/ 364056 h 2553134"/>
                <a:gd name="connsiteX11" fmla="*/ 533917 w 1201262"/>
                <a:gd name="connsiteY11" fmla="*/ 55155 h 2553134"/>
                <a:gd name="connsiteX12" fmla="*/ 972247 w 1201262"/>
                <a:gd name="connsiteY12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194964 w 1201262"/>
                <a:gd name="connsiteY2" fmla="*/ 448417 h 2553134"/>
                <a:gd name="connsiteX3" fmla="*/ 1201262 w 1201262"/>
                <a:gd name="connsiteY3" fmla="*/ 2464969 h 2553134"/>
                <a:gd name="connsiteX4" fmla="*/ 1047854 w 1201262"/>
                <a:gd name="connsiteY4" fmla="*/ 2553134 h 2553134"/>
                <a:gd name="connsiteX5" fmla="*/ 1039604 w 1201262"/>
                <a:gd name="connsiteY5" fmla="*/ 426444 h 2553134"/>
                <a:gd name="connsiteX6" fmla="*/ 894602 w 1201262"/>
                <a:gd name="connsiteY6" fmla="*/ 194399 h 2553134"/>
                <a:gd name="connsiteX7" fmla="*/ 621144 w 1201262"/>
                <a:gd name="connsiteY7" fmla="*/ 184846 h 2553134"/>
                <a:gd name="connsiteX8" fmla="*/ 153759 w 1201262"/>
                <a:gd name="connsiteY8" fmla="*/ 452829 h 2553134"/>
                <a:gd name="connsiteX9" fmla="*/ 0 w 1201262"/>
                <a:gd name="connsiteY9" fmla="*/ 364056 h 2553134"/>
                <a:gd name="connsiteX10" fmla="*/ 533917 w 1201262"/>
                <a:gd name="connsiteY10" fmla="*/ 55155 h 2553134"/>
                <a:gd name="connsiteX11" fmla="*/ 972247 w 1201262"/>
                <a:gd name="connsiteY11" fmla="*/ 59914 h 2553134"/>
                <a:gd name="connsiteX0" fmla="*/ 972247 w 1221947"/>
                <a:gd name="connsiteY0" fmla="*/ 59914 h 2553134"/>
                <a:gd name="connsiteX1" fmla="*/ 1195533 w 1221947"/>
                <a:gd name="connsiteY1" fmla="*/ 437139 h 2553134"/>
                <a:gd name="connsiteX2" fmla="*/ 1201262 w 1221947"/>
                <a:gd name="connsiteY2" fmla="*/ 2464969 h 2553134"/>
                <a:gd name="connsiteX3" fmla="*/ 1047854 w 1221947"/>
                <a:gd name="connsiteY3" fmla="*/ 2553134 h 2553134"/>
                <a:gd name="connsiteX4" fmla="*/ 1039604 w 1221947"/>
                <a:gd name="connsiteY4" fmla="*/ 426444 h 2553134"/>
                <a:gd name="connsiteX5" fmla="*/ 894602 w 1221947"/>
                <a:gd name="connsiteY5" fmla="*/ 194399 h 2553134"/>
                <a:gd name="connsiteX6" fmla="*/ 621144 w 1221947"/>
                <a:gd name="connsiteY6" fmla="*/ 184846 h 2553134"/>
                <a:gd name="connsiteX7" fmla="*/ 153759 w 1221947"/>
                <a:gd name="connsiteY7" fmla="*/ 452829 h 2553134"/>
                <a:gd name="connsiteX8" fmla="*/ 0 w 1221947"/>
                <a:gd name="connsiteY8" fmla="*/ 364056 h 2553134"/>
                <a:gd name="connsiteX9" fmla="*/ 533917 w 1221947"/>
                <a:gd name="connsiteY9" fmla="*/ 55155 h 2553134"/>
                <a:gd name="connsiteX10" fmla="*/ 972247 w 1221947"/>
                <a:gd name="connsiteY10" fmla="*/ 59914 h 2553134"/>
                <a:gd name="connsiteX0" fmla="*/ 972247 w 1201262"/>
                <a:gd name="connsiteY0" fmla="*/ 59914 h 2553134"/>
                <a:gd name="connsiteX1" fmla="*/ 1195533 w 1201262"/>
                <a:gd name="connsiteY1" fmla="*/ 437139 h 2553134"/>
                <a:gd name="connsiteX2" fmla="*/ 1201262 w 1201262"/>
                <a:gd name="connsiteY2" fmla="*/ 2464969 h 2553134"/>
                <a:gd name="connsiteX3" fmla="*/ 1047854 w 1201262"/>
                <a:gd name="connsiteY3" fmla="*/ 2553134 h 2553134"/>
                <a:gd name="connsiteX4" fmla="*/ 1039604 w 1201262"/>
                <a:gd name="connsiteY4" fmla="*/ 426444 h 2553134"/>
                <a:gd name="connsiteX5" fmla="*/ 894602 w 1201262"/>
                <a:gd name="connsiteY5" fmla="*/ 194399 h 2553134"/>
                <a:gd name="connsiteX6" fmla="*/ 621144 w 1201262"/>
                <a:gd name="connsiteY6" fmla="*/ 184846 h 2553134"/>
                <a:gd name="connsiteX7" fmla="*/ 153759 w 1201262"/>
                <a:gd name="connsiteY7" fmla="*/ 452829 h 2553134"/>
                <a:gd name="connsiteX8" fmla="*/ 0 w 1201262"/>
                <a:gd name="connsiteY8" fmla="*/ 364056 h 2553134"/>
                <a:gd name="connsiteX9" fmla="*/ 533917 w 1201262"/>
                <a:gd name="connsiteY9" fmla="*/ 55155 h 2553134"/>
                <a:gd name="connsiteX10" fmla="*/ 972247 w 1201262"/>
                <a:gd name="connsiteY10" fmla="*/ 59914 h 255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1262" h="2553134">
                  <a:moveTo>
                    <a:pt x="972247" y="59914"/>
                  </a:moveTo>
                  <a:cubicBezTo>
                    <a:pt x="1112440" y="140855"/>
                    <a:pt x="1192154" y="286320"/>
                    <a:pt x="1195533" y="437139"/>
                  </a:cubicBezTo>
                  <a:cubicBezTo>
                    <a:pt x="1197443" y="1113082"/>
                    <a:pt x="1199352" y="1789026"/>
                    <a:pt x="1201262" y="2464969"/>
                  </a:cubicBezTo>
                  <a:lnTo>
                    <a:pt x="1047854" y="2553134"/>
                  </a:lnTo>
                  <a:lnTo>
                    <a:pt x="1039604" y="426444"/>
                  </a:lnTo>
                  <a:cubicBezTo>
                    <a:pt x="1033010" y="333147"/>
                    <a:pt x="981698" y="244684"/>
                    <a:pt x="894602" y="194399"/>
                  </a:cubicBezTo>
                  <a:cubicBezTo>
                    <a:pt x="807506" y="144114"/>
                    <a:pt x="705239" y="143908"/>
                    <a:pt x="621144" y="184846"/>
                  </a:cubicBezTo>
                  <a:lnTo>
                    <a:pt x="153759" y="452829"/>
                  </a:lnTo>
                  <a:lnTo>
                    <a:pt x="0" y="364056"/>
                  </a:lnTo>
                  <a:lnTo>
                    <a:pt x="533917" y="55155"/>
                  </a:lnTo>
                  <a:cubicBezTo>
                    <a:pt x="666221" y="-17328"/>
                    <a:pt x="832054" y="-21027"/>
                    <a:pt x="972247" y="59914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4F54AB5-C9D0-719C-47D5-CD46AEB177D9}"/>
                </a:ext>
              </a:extLst>
            </p:cNvPr>
            <p:cNvSpPr/>
            <p:nvPr/>
          </p:nvSpPr>
          <p:spPr bwMode="auto">
            <a:xfrm rot="10800000">
              <a:off x="-1153491" y="2225346"/>
              <a:ext cx="2557347" cy="1371870"/>
            </a:xfrm>
            <a:custGeom>
              <a:avLst/>
              <a:gdLst>
                <a:gd name="connsiteX0" fmla="*/ 445246 w 2557347"/>
                <a:gd name="connsiteY0" fmla="*/ 0 h 1372232"/>
                <a:gd name="connsiteX1" fmla="*/ 445303 w 2557347"/>
                <a:gd name="connsiteY1" fmla="*/ 362 h 1372232"/>
                <a:gd name="connsiteX2" fmla="*/ 2468193 w 2557347"/>
                <a:gd name="connsiteY2" fmla="*/ 362 h 1372232"/>
                <a:gd name="connsiteX3" fmla="*/ 2557347 w 2557347"/>
                <a:gd name="connsiteY3" fmla="*/ 154076 h 1372232"/>
                <a:gd name="connsiteX4" fmla="*/ 455184 w 2557347"/>
                <a:gd name="connsiteY4" fmla="*/ 154076 h 1372232"/>
                <a:gd name="connsiteX5" fmla="*/ 454939 w 2557347"/>
                <a:gd name="connsiteY5" fmla="*/ 152519 h 1372232"/>
                <a:gd name="connsiteX6" fmla="*/ 450889 w 2557347"/>
                <a:gd name="connsiteY6" fmla="*/ 152111 h 1372232"/>
                <a:gd name="connsiteX7" fmla="*/ 152681 w 2557347"/>
                <a:gd name="connsiteY7" fmla="*/ 450318 h 1372232"/>
                <a:gd name="connsiteX8" fmla="*/ 176115 w 2557347"/>
                <a:gd name="connsiteY8" fmla="*/ 566395 h 1372232"/>
                <a:gd name="connsiteX9" fmla="*/ 192799 w 2557347"/>
                <a:gd name="connsiteY9" fmla="*/ 597131 h 1372232"/>
                <a:gd name="connsiteX10" fmla="*/ 193923 w 2557347"/>
                <a:gd name="connsiteY10" fmla="*/ 596699 h 1372232"/>
                <a:gd name="connsiteX11" fmla="*/ 554959 w 2557347"/>
                <a:gd name="connsiteY11" fmla="*/ 1219175 h 1372232"/>
                <a:gd name="connsiteX12" fmla="*/ 466186 w 2557347"/>
                <a:gd name="connsiteY12" fmla="*/ 1372232 h 1372232"/>
                <a:gd name="connsiteX13" fmla="*/ 48755 w 2557347"/>
                <a:gd name="connsiteY13" fmla="*/ 652524 h 1372232"/>
                <a:gd name="connsiteX14" fmla="*/ 49723 w 2557347"/>
                <a:gd name="connsiteY14" fmla="*/ 652152 h 1372232"/>
                <a:gd name="connsiteX15" fmla="*/ 35433 w 2557347"/>
                <a:gd name="connsiteY15" fmla="*/ 625825 h 1372232"/>
                <a:gd name="connsiteX16" fmla="*/ 0 w 2557347"/>
                <a:gd name="connsiteY16" fmla="*/ 450318 h 1372232"/>
                <a:gd name="connsiteX17" fmla="*/ 360019 w 2557347"/>
                <a:gd name="connsiteY17" fmla="*/ 8592 h 1372232"/>
                <a:gd name="connsiteX18" fmla="*/ 431100 w 2557347"/>
                <a:gd name="connsiteY18" fmla="*/ 1426 h 1372232"/>
                <a:gd name="connsiteX19" fmla="*/ 430932 w 2557347"/>
                <a:gd name="connsiteY19" fmla="*/ 362 h 1372232"/>
                <a:gd name="connsiteX20" fmla="*/ 441655 w 2557347"/>
                <a:gd name="connsiteY20" fmla="*/ 362 h 1372232"/>
                <a:gd name="connsiteX0" fmla="*/ 441655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20" fmla="*/ 441655 w 2557347"/>
                <a:gd name="connsiteY20" fmla="*/ 0 h 1371870"/>
                <a:gd name="connsiteX0" fmla="*/ 430932 w 2557347"/>
                <a:gd name="connsiteY0" fmla="*/ 0 h 1371870"/>
                <a:gd name="connsiteX1" fmla="*/ 445303 w 2557347"/>
                <a:gd name="connsiteY1" fmla="*/ 0 h 1371870"/>
                <a:gd name="connsiteX2" fmla="*/ 2468193 w 2557347"/>
                <a:gd name="connsiteY2" fmla="*/ 0 h 1371870"/>
                <a:gd name="connsiteX3" fmla="*/ 2557347 w 2557347"/>
                <a:gd name="connsiteY3" fmla="*/ 153714 h 1371870"/>
                <a:gd name="connsiteX4" fmla="*/ 455184 w 2557347"/>
                <a:gd name="connsiteY4" fmla="*/ 153714 h 1371870"/>
                <a:gd name="connsiteX5" fmla="*/ 454939 w 2557347"/>
                <a:gd name="connsiteY5" fmla="*/ 152157 h 1371870"/>
                <a:gd name="connsiteX6" fmla="*/ 450889 w 2557347"/>
                <a:gd name="connsiteY6" fmla="*/ 151749 h 1371870"/>
                <a:gd name="connsiteX7" fmla="*/ 152681 w 2557347"/>
                <a:gd name="connsiteY7" fmla="*/ 449956 h 1371870"/>
                <a:gd name="connsiteX8" fmla="*/ 176115 w 2557347"/>
                <a:gd name="connsiteY8" fmla="*/ 566033 h 1371870"/>
                <a:gd name="connsiteX9" fmla="*/ 192799 w 2557347"/>
                <a:gd name="connsiteY9" fmla="*/ 596769 h 1371870"/>
                <a:gd name="connsiteX10" fmla="*/ 193923 w 2557347"/>
                <a:gd name="connsiteY10" fmla="*/ 596337 h 1371870"/>
                <a:gd name="connsiteX11" fmla="*/ 554959 w 2557347"/>
                <a:gd name="connsiteY11" fmla="*/ 1218813 h 1371870"/>
                <a:gd name="connsiteX12" fmla="*/ 466186 w 2557347"/>
                <a:gd name="connsiteY12" fmla="*/ 1371870 h 1371870"/>
                <a:gd name="connsiteX13" fmla="*/ 48755 w 2557347"/>
                <a:gd name="connsiteY13" fmla="*/ 652162 h 1371870"/>
                <a:gd name="connsiteX14" fmla="*/ 49723 w 2557347"/>
                <a:gd name="connsiteY14" fmla="*/ 651790 h 1371870"/>
                <a:gd name="connsiteX15" fmla="*/ 35433 w 2557347"/>
                <a:gd name="connsiteY15" fmla="*/ 625463 h 1371870"/>
                <a:gd name="connsiteX16" fmla="*/ 0 w 2557347"/>
                <a:gd name="connsiteY16" fmla="*/ 449956 h 1371870"/>
                <a:gd name="connsiteX17" fmla="*/ 360019 w 2557347"/>
                <a:gd name="connsiteY17" fmla="*/ 8230 h 1371870"/>
                <a:gd name="connsiteX18" fmla="*/ 431100 w 2557347"/>
                <a:gd name="connsiteY18" fmla="*/ 1064 h 1371870"/>
                <a:gd name="connsiteX19" fmla="*/ 430932 w 2557347"/>
                <a:gd name="connsiteY19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49723 w 2557347"/>
                <a:gd name="connsiteY13" fmla="*/ 651790 h 1371870"/>
                <a:gd name="connsiteX14" fmla="*/ 35433 w 2557347"/>
                <a:gd name="connsiteY14" fmla="*/ 625463 h 1371870"/>
                <a:gd name="connsiteX15" fmla="*/ 0 w 2557347"/>
                <a:gd name="connsiteY15" fmla="*/ 449956 h 1371870"/>
                <a:gd name="connsiteX16" fmla="*/ 360019 w 2557347"/>
                <a:gd name="connsiteY16" fmla="*/ 8230 h 1371870"/>
                <a:gd name="connsiteX17" fmla="*/ 431100 w 2557347"/>
                <a:gd name="connsiteY17" fmla="*/ 1064 h 1371870"/>
                <a:gd name="connsiteX18" fmla="*/ 430932 w 2557347"/>
                <a:gd name="connsiteY18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48755 w 2557347"/>
                <a:gd name="connsiteY12" fmla="*/ 652162 h 1371870"/>
                <a:gd name="connsiteX13" fmla="*/ 35433 w 2557347"/>
                <a:gd name="connsiteY13" fmla="*/ 625463 h 1371870"/>
                <a:gd name="connsiteX14" fmla="*/ 0 w 2557347"/>
                <a:gd name="connsiteY14" fmla="*/ 449956 h 1371870"/>
                <a:gd name="connsiteX15" fmla="*/ 360019 w 2557347"/>
                <a:gd name="connsiteY15" fmla="*/ 8230 h 1371870"/>
                <a:gd name="connsiteX16" fmla="*/ 431100 w 2557347"/>
                <a:gd name="connsiteY16" fmla="*/ 1064 h 1371870"/>
                <a:gd name="connsiteX17" fmla="*/ 430932 w 2557347"/>
                <a:gd name="connsiteY17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193923 w 2557347"/>
                <a:gd name="connsiteY9" fmla="*/ 596337 h 1371870"/>
                <a:gd name="connsiteX10" fmla="*/ 554959 w 2557347"/>
                <a:gd name="connsiteY10" fmla="*/ 1218813 h 1371870"/>
                <a:gd name="connsiteX11" fmla="*/ 466186 w 2557347"/>
                <a:gd name="connsiteY11" fmla="*/ 1371870 h 1371870"/>
                <a:gd name="connsiteX12" fmla="*/ 35433 w 2557347"/>
                <a:gd name="connsiteY12" fmla="*/ 625463 h 1371870"/>
                <a:gd name="connsiteX13" fmla="*/ 0 w 2557347"/>
                <a:gd name="connsiteY13" fmla="*/ 449956 h 1371870"/>
                <a:gd name="connsiteX14" fmla="*/ 360019 w 2557347"/>
                <a:gd name="connsiteY14" fmla="*/ 8230 h 1371870"/>
                <a:gd name="connsiteX15" fmla="*/ 431100 w 2557347"/>
                <a:gd name="connsiteY15" fmla="*/ 1064 h 1371870"/>
                <a:gd name="connsiteX16" fmla="*/ 430932 w 2557347"/>
                <a:gd name="connsiteY16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192799 w 2557347"/>
                <a:gd name="connsiteY8" fmla="*/ 596769 h 1371870"/>
                <a:gd name="connsiteX9" fmla="*/ 554959 w 2557347"/>
                <a:gd name="connsiteY9" fmla="*/ 1218813 h 1371870"/>
                <a:gd name="connsiteX10" fmla="*/ 466186 w 2557347"/>
                <a:gd name="connsiteY10" fmla="*/ 1371870 h 1371870"/>
                <a:gd name="connsiteX11" fmla="*/ 35433 w 2557347"/>
                <a:gd name="connsiteY11" fmla="*/ 625463 h 1371870"/>
                <a:gd name="connsiteX12" fmla="*/ 0 w 2557347"/>
                <a:gd name="connsiteY12" fmla="*/ 449956 h 1371870"/>
                <a:gd name="connsiteX13" fmla="*/ 360019 w 2557347"/>
                <a:gd name="connsiteY13" fmla="*/ 8230 h 1371870"/>
                <a:gd name="connsiteX14" fmla="*/ 431100 w 2557347"/>
                <a:gd name="connsiteY14" fmla="*/ 1064 h 1371870"/>
                <a:gd name="connsiteX15" fmla="*/ 430932 w 2557347"/>
                <a:gd name="connsiteY15" fmla="*/ 0 h 1371870"/>
                <a:gd name="connsiteX0" fmla="*/ 430932 w 2557347"/>
                <a:gd name="connsiteY0" fmla="*/ 0 h 1371870"/>
                <a:gd name="connsiteX1" fmla="*/ 2468193 w 2557347"/>
                <a:gd name="connsiteY1" fmla="*/ 0 h 1371870"/>
                <a:gd name="connsiteX2" fmla="*/ 2557347 w 2557347"/>
                <a:gd name="connsiteY2" fmla="*/ 153714 h 1371870"/>
                <a:gd name="connsiteX3" fmla="*/ 455184 w 2557347"/>
                <a:gd name="connsiteY3" fmla="*/ 153714 h 1371870"/>
                <a:gd name="connsiteX4" fmla="*/ 454939 w 2557347"/>
                <a:gd name="connsiteY4" fmla="*/ 152157 h 1371870"/>
                <a:gd name="connsiteX5" fmla="*/ 450889 w 2557347"/>
                <a:gd name="connsiteY5" fmla="*/ 151749 h 1371870"/>
                <a:gd name="connsiteX6" fmla="*/ 152681 w 2557347"/>
                <a:gd name="connsiteY6" fmla="*/ 449956 h 1371870"/>
                <a:gd name="connsiteX7" fmla="*/ 176115 w 2557347"/>
                <a:gd name="connsiteY7" fmla="*/ 566033 h 1371870"/>
                <a:gd name="connsiteX8" fmla="*/ 554959 w 2557347"/>
                <a:gd name="connsiteY8" fmla="*/ 1218813 h 1371870"/>
                <a:gd name="connsiteX9" fmla="*/ 466186 w 2557347"/>
                <a:gd name="connsiteY9" fmla="*/ 1371870 h 1371870"/>
                <a:gd name="connsiteX10" fmla="*/ 35433 w 2557347"/>
                <a:gd name="connsiteY10" fmla="*/ 625463 h 1371870"/>
                <a:gd name="connsiteX11" fmla="*/ 0 w 2557347"/>
                <a:gd name="connsiteY11" fmla="*/ 449956 h 1371870"/>
                <a:gd name="connsiteX12" fmla="*/ 360019 w 2557347"/>
                <a:gd name="connsiteY12" fmla="*/ 8230 h 1371870"/>
                <a:gd name="connsiteX13" fmla="*/ 431100 w 2557347"/>
                <a:gd name="connsiteY13" fmla="*/ 1064 h 1371870"/>
                <a:gd name="connsiteX14" fmla="*/ 430932 w 2557347"/>
                <a:gd name="connsiteY14" fmla="*/ 0 h 1371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57347" h="1371870">
                  <a:moveTo>
                    <a:pt x="430932" y="0"/>
                  </a:moveTo>
                  <a:lnTo>
                    <a:pt x="2468193" y="0"/>
                  </a:lnTo>
                  <a:lnTo>
                    <a:pt x="2557347" y="153714"/>
                  </a:lnTo>
                  <a:lnTo>
                    <a:pt x="455184" y="153714"/>
                  </a:lnTo>
                  <a:cubicBezTo>
                    <a:pt x="455102" y="153195"/>
                    <a:pt x="455021" y="152676"/>
                    <a:pt x="454939" y="152157"/>
                  </a:cubicBezTo>
                  <a:lnTo>
                    <a:pt x="450889" y="151749"/>
                  </a:lnTo>
                  <a:cubicBezTo>
                    <a:pt x="286193" y="151749"/>
                    <a:pt x="152680" y="285261"/>
                    <a:pt x="152681" y="449956"/>
                  </a:cubicBezTo>
                  <a:cubicBezTo>
                    <a:pt x="152681" y="491131"/>
                    <a:pt x="161025" y="530356"/>
                    <a:pt x="176115" y="566033"/>
                  </a:cubicBezTo>
                  <a:lnTo>
                    <a:pt x="554959" y="1218813"/>
                  </a:lnTo>
                  <a:lnTo>
                    <a:pt x="466186" y="1371870"/>
                  </a:lnTo>
                  <a:lnTo>
                    <a:pt x="35433" y="625463"/>
                  </a:lnTo>
                  <a:cubicBezTo>
                    <a:pt x="12617" y="571519"/>
                    <a:pt x="1" y="512212"/>
                    <a:pt x="0" y="449956"/>
                  </a:cubicBezTo>
                  <a:cubicBezTo>
                    <a:pt x="1" y="232066"/>
                    <a:pt x="154557" y="50273"/>
                    <a:pt x="360019" y="8230"/>
                  </a:cubicBezTo>
                  <a:lnTo>
                    <a:pt x="431100" y="1064"/>
                  </a:lnTo>
                  <a:lnTo>
                    <a:pt x="430932" y="0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D6F5AF4-0F3A-069D-1FC0-DD52291A704D}"/>
                </a:ext>
              </a:extLst>
            </p:cNvPr>
            <p:cNvSpPr/>
            <p:nvPr/>
          </p:nvSpPr>
          <p:spPr bwMode="auto">
            <a:xfrm rot="12600000">
              <a:off x="-2066391" y="1071612"/>
              <a:ext cx="1370966" cy="2755224"/>
            </a:xfrm>
            <a:custGeom>
              <a:avLst/>
              <a:gdLst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8154 w 1376851"/>
                <a:gd name="connsiteY12" fmla="*/ 485329 h 2755224"/>
                <a:gd name="connsiteX13" fmla="*/ 1219871 w 1376851"/>
                <a:gd name="connsiteY13" fmla="*/ 475914 h 2755224"/>
                <a:gd name="connsiteX14" fmla="*/ 1183009 w 1376851"/>
                <a:gd name="connsiteY14" fmla="*/ 305520 h 2755224"/>
                <a:gd name="connsiteX15" fmla="*/ 777228 w 1376851"/>
                <a:gd name="connsiteY15" fmla="*/ 190638 h 2755224"/>
                <a:gd name="connsiteX16" fmla="*/ 776307 w 1376851"/>
                <a:gd name="connsiteY16" fmla="*/ 191282 h 2755224"/>
                <a:gd name="connsiteX17" fmla="*/ 776956 w 1376851"/>
                <a:gd name="connsiteY17" fmla="*/ 193042 h 2755224"/>
                <a:gd name="connsiteX18" fmla="*/ 761160 w 1376851"/>
                <a:gd name="connsiteY18" fmla="*/ 201868 h 2755224"/>
                <a:gd name="connsiteX19" fmla="*/ 758960 w 1376851"/>
                <a:gd name="connsiteY19" fmla="*/ 203405 h 2755224"/>
                <a:gd name="connsiteX20" fmla="*/ 758866 w 1376851"/>
                <a:gd name="connsiteY20" fmla="*/ 203149 h 2755224"/>
                <a:gd name="connsiteX21" fmla="*/ 152804 w 1376851"/>
                <a:gd name="connsiteY21" fmla="*/ 541761 h 2755224"/>
                <a:gd name="connsiteX22" fmla="*/ 0 w 1376851"/>
                <a:gd name="connsiteY22" fmla="*/ 451055 h 2755224"/>
                <a:gd name="connsiteX23" fmla="*/ 705064 w 1376851"/>
                <a:gd name="connsiteY23" fmla="*/ 57130 h 2755224"/>
                <a:gd name="connsiteX0" fmla="*/ 704817 w 1376851"/>
                <a:gd name="connsiteY0" fmla="*/ 56459 h 2755224"/>
                <a:gd name="connsiteX1" fmla="*/ 711277 w 1376851"/>
                <a:gd name="connsiteY1" fmla="*/ 53658 h 2755224"/>
                <a:gd name="connsiteX2" fmla="*/ 723153 w 1376851"/>
                <a:gd name="connsiteY2" fmla="*/ 47023 h 2755224"/>
                <a:gd name="connsiteX3" fmla="*/ 723626 w 1376851"/>
                <a:gd name="connsiteY3" fmla="*/ 48305 h 2755224"/>
                <a:gd name="connsiteX4" fmla="*/ 786555 w 1376851"/>
                <a:gd name="connsiteY4" fmla="*/ 21026 h 2755224"/>
                <a:gd name="connsiteX5" fmla="*/ 1316297 w 1376851"/>
                <a:gd name="connsiteY5" fmla="*/ 231051 h 2755224"/>
                <a:gd name="connsiteX6" fmla="*/ 1370966 w 1376851"/>
                <a:gd name="connsiteY6" fmla="*/ 401547 h 2755224"/>
                <a:gd name="connsiteX7" fmla="*/ 1371514 w 1376851"/>
                <a:gd name="connsiteY7" fmla="*/ 446305 h 2755224"/>
                <a:gd name="connsiteX8" fmla="*/ 1376851 w 1376851"/>
                <a:gd name="connsiteY8" fmla="*/ 445540 h 2755224"/>
                <a:gd name="connsiteX9" fmla="*/ 1341105 w 1376851"/>
                <a:gd name="connsiteY9" fmla="*/ 2668626 h 2755224"/>
                <a:gd name="connsiteX10" fmla="*/ 1186109 w 1376851"/>
                <a:gd name="connsiteY10" fmla="*/ 2755224 h 2755224"/>
                <a:gd name="connsiteX11" fmla="*/ 1222618 w 1376851"/>
                <a:gd name="connsiteY11" fmla="*/ 484689 h 2755224"/>
                <a:gd name="connsiteX12" fmla="*/ 1219871 w 1376851"/>
                <a:gd name="connsiteY12" fmla="*/ 475914 h 2755224"/>
                <a:gd name="connsiteX13" fmla="*/ 1183009 w 1376851"/>
                <a:gd name="connsiteY13" fmla="*/ 305520 h 2755224"/>
                <a:gd name="connsiteX14" fmla="*/ 777228 w 1376851"/>
                <a:gd name="connsiteY14" fmla="*/ 190638 h 2755224"/>
                <a:gd name="connsiteX15" fmla="*/ 776307 w 1376851"/>
                <a:gd name="connsiteY15" fmla="*/ 191282 h 2755224"/>
                <a:gd name="connsiteX16" fmla="*/ 776956 w 1376851"/>
                <a:gd name="connsiteY16" fmla="*/ 193042 h 2755224"/>
                <a:gd name="connsiteX17" fmla="*/ 761160 w 1376851"/>
                <a:gd name="connsiteY17" fmla="*/ 201868 h 2755224"/>
                <a:gd name="connsiteX18" fmla="*/ 758960 w 1376851"/>
                <a:gd name="connsiteY18" fmla="*/ 203405 h 2755224"/>
                <a:gd name="connsiteX19" fmla="*/ 758866 w 1376851"/>
                <a:gd name="connsiteY19" fmla="*/ 203149 h 2755224"/>
                <a:gd name="connsiteX20" fmla="*/ 152804 w 1376851"/>
                <a:gd name="connsiteY20" fmla="*/ 541761 h 2755224"/>
                <a:gd name="connsiteX21" fmla="*/ 0 w 1376851"/>
                <a:gd name="connsiteY21" fmla="*/ 451055 h 2755224"/>
                <a:gd name="connsiteX22" fmla="*/ 705064 w 1376851"/>
                <a:gd name="connsiteY22" fmla="*/ 57130 h 2755224"/>
                <a:gd name="connsiteX23" fmla="*/ 704817 w 1376851"/>
                <a:gd name="connsiteY23" fmla="*/ 56459 h 2755224"/>
                <a:gd name="connsiteX0" fmla="*/ 704817 w 1371514"/>
                <a:gd name="connsiteY0" fmla="*/ 56459 h 2755224"/>
                <a:gd name="connsiteX1" fmla="*/ 711277 w 1371514"/>
                <a:gd name="connsiteY1" fmla="*/ 53658 h 2755224"/>
                <a:gd name="connsiteX2" fmla="*/ 723153 w 1371514"/>
                <a:gd name="connsiteY2" fmla="*/ 47023 h 2755224"/>
                <a:gd name="connsiteX3" fmla="*/ 723626 w 1371514"/>
                <a:gd name="connsiteY3" fmla="*/ 48305 h 2755224"/>
                <a:gd name="connsiteX4" fmla="*/ 786555 w 1371514"/>
                <a:gd name="connsiteY4" fmla="*/ 21026 h 2755224"/>
                <a:gd name="connsiteX5" fmla="*/ 1316297 w 1371514"/>
                <a:gd name="connsiteY5" fmla="*/ 231051 h 2755224"/>
                <a:gd name="connsiteX6" fmla="*/ 1370966 w 1371514"/>
                <a:gd name="connsiteY6" fmla="*/ 401547 h 2755224"/>
                <a:gd name="connsiteX7" fmla="*/ 1371514 w 1371514"/>
                <a:gd name="connsiteY7" fmla="*/ 446305 h 2755224"/>
                <a:gd name="connsiteX8" fmla="*/ 1341105 w 1371514"/>
                <a:gd name="connsiteY8" fmla="*/ 2668626 h 2755224"/>
                <a:gd name="connsiteX9" fmla="*/ 1186109 w 1371514"/>
                <a:gd name="connsiteY9" fmla="*/ 2755224 h 2755224"/>
                <a:gd name="connsiteX10" fmla="*/ 1222618 w 1371514"/>
                <a:gd name="connsiteY10" fmla="*/ 484689 h 2755224"/>
                <a:gd name="connsiteX11" fmla="*/ 1219871 w 1371514"/>
                <a:gd name="connsiteY11" fmla="*/ 475914 h 2755224"/>
                <a:gd name="connsiteX12" fmla="*/ 1183009 w 1371514"/>
                <a:gd name="connsiteY12" fmla="*/ 305520 h 2755224"/>
                <a:gd name="connsiteX13" fmla="*/ 777228 w 1371514"/>
                <a:gd name="connsiteY13" fmla="*/ 190638 h 2755224"/>
                <a:gd name="connsiteX14" fmla="*/ 776307 w 1371514"/>
                <a:gd name="connsiteY14" fmla="*/ 191282 h 2755224"/>
                <a:gd name="connsiteX15" fmla="*/ 776956 w 1371514"/>
                <a:gd name="connsiteY15" fmla="*/ 193042 h 2755224"/>
                <a:gd name="connsiteX16" fmla="*/ 761160 w 1371514"/>
                <a:gd name="connsiteY16" fmla="*/ 201868 h 2755224"/>
                <a:gd name="connsiteX17" fmla="*/ 758960 w 1371514"/>
                <a:gd name="connsiteY17" fmla="*/ 203405 h 2755224"/>
                <a:gd name="connsiteX18" fmla="*/ 758866 w 1371514"/>
                <a:gd name="connsiteY18" fmla="*/ 203149 h 2755224"/>
                <a:gd name="connsiteX19" fmla="*/ 152804 w 1371514"/>
                <a:gd name="connsiteY19" fmla="*/ 541761 h 2755224"/>
                <a:gd name="connsiteX20" fmla="*/ 0 w 1371514"/>
                <a:gd name="connsiteY20" fmla="*/ 451055 h 2755224"/>
                <a:gd name="connsiteX21" fmla="*/ 705064 w 1371514"/>
                <a:gd name="connsiteY21" fmla="*/ 57130 h 2755224"/>
                <a:gd name="connsiteX22" fmla="*/ 704817 w 1371514"/>
                <a:gd name="connsiteY22" fmla="*/ 56459 h 2755224"/>
                <a:gd name="connsiteX0" fmla="*/ 704817 w 1372416"/>
                <a:gd name="connsiteY0" fmla="*/ 56459 h 2755224"/>
                <a:gd name="connsiteX1" fmla="*/ 711277 w 1372416"/>
                <a:gd name="connsiteY1" fmla="*/ 53658 h 2755224"/>
                <a:gd name="connsiteX2" fmla="*/ 723153 w 1372416"/>
                <a:gd name="connsiteY2" fmla="*/ 47023 h 2755224"/>
                <a:gd name="connsiteX3" fmla="*/ 723626 w 1372416"/>
                <a:gd name="connsiteY3" fmla="*/ 48305 h 2755224"/>
                <a:gd name="connsiteX4" fmla="*/ 786555 w 1372416"/>
                <a:gd name="connsiteY4" fmla="*/ 21026 h 2755224"/>
                <a:gd name="connsiteX5" fmla="*/ 1316297 w 1372416"/>
                <a:gd name="connsiteY5" fmla="*/ 231051 h 2755224"/>
                <a:gd name="connsiteX6" fmla="*/ 1370966 w 1372416"/>
                <a:gd name="connsiteY6" fmla="*/ 401547 h 2755224"/>
                <a:gd name="connsiteX7" fmla="*/ 1341105 w 1372416"/>
                <a:gd name="connsiteY7" fmla="*/ 2668626 h 2755224"/>
                <a:gd name="connsiteX8" fmla="*/ 1186109 w 1372416"/>
                <a:gd name="connsiteY8" fmla="*/ 2755224 h 2755224"/>
                <a:gd name="connsiteX9" fmla="*/ 1222618 w 1372416"/>
                <a:gd name="connsiteY9" fmla="*/ 484689 h 2755224"/>
                <a:gd name="connsiteX10" fmla="*/ 1219871 w 1372416"/>
                <a:gd name="connsiteY10" fmla="*/ 475914 h 2755224"/>
                <a:gd name="connsiteX11" fmla="*/ 1183009 w 1372416"/>
                <a:gd name="connsiteY11" fmla="*/ 305520 h 2755224"/>
                <a:gd name="connsiteX12" fmla="*/ 777228 w 1372416"/>
                <a:gd name="connsiteY12" fmla="*/ 190638 h 2755224"/>
                <a:gd name="connsiteX13" fmla="*/ 776307 w 1372416"/>
                <a:gd name="connsiteY13" fmla="*/ 191282 h 2755224"/>
                <a:gd name="connsiteX14" fmla="*/ 776956 w 1372416"/>
                <a:gd name="connsiteY14" fmla="*/ 193042 h 2755224"/>
                <a:gd name="connsiteX15" fmla="*/ 761160 w 1372416"/>
                <a:gd name="connsiteY15" fmla="*/ 201868 h 2755224"/>
                <a:gd name="connsiteX16" fmla="*/ 758960 w 1372416"/>
                <a:gd name="connsiteY16" fmla="*/ 203405 h 2755224"/>
                <a:gd name="connsiteX17" fmla="*/ 758866 w 1372416"/>
                <a:gd name="connsiteY17" fmla="*/ 203149 h 2755224"/>
                <a:gd name="connsiteX18" fmla="*/ 152804 w 1372416"/>
                <a:gd name="connsiteY18" fmla="*/ 541761 h 2755224"/>
                <a:gd name="connsiteX19" fmla="*/ 0 w 1372416"/>
                <a:gd name="connsiteY19" fmla="*/ 451055 h 2755224"/>
                <a:gd name="connsiteX20" fmla="*/ 705064 w 1372416"/>
                <a:gd name="connsiteY20" fmla="*/ 57130 h 2755224"/>
                <a:gd name="connsiteX21" fmla="*/ 704817 w 137241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758866 w 1370966"/>
                <a:gd name="connsiteY17" fmla="*/ 203149 h 2755224"/>
                <a:gd name="connsiteX18" fmla="*/ 152804 w 1370966"/>
                <a:gd name="connsiteY18" fmla="*/ 541761 h 2755224"/>
                <a:gd name="connsiteX19" fmla="*/ 0 w 1370966"/>
                <a:gd name="connsiteY19" fmla="*/ 451055 h 2755224"/>
                <a:gd name="connsiteX20" fmla="*/ 705064 w 1370966"/>
                <a:gd name="connsiteY20" fmla="*/ 57130 h 2755224"/>
                <a:gd name="connsiteX21" fmla="*/ 704817 w 1370966"/>
                <a:gd name="connsiteY21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758960 w 1370966"/>
                <a:gd name="connsiteY16" fmla="*/ 203405 h 2755224"/>
                <a:gd name="connsiteX17" fmla="*/ 152804 w 1370966"/>
                <a:gd name="connsiteY17" fmla="*/ 541761 h 2755224"/>
                <a:gd name="connsiteX18" fmla="*/ 0 w 1370966"/>
                <a:gd name="connsiteY18" fmla="*/ 451055 h 2755224"/>
                <a:gd name="connsiteX19" fmla="*/ 705064 w 1370966"/>
                <a:gd name="connsiteY19" fmla="*/ 57130 h 2755224"/>
                <a:gd name="connsiteX20" fmla="*/ 704817 w 1370966"/>
                <a:gd name="connsiteY20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761160 w 1370966"/>
                <a:gd name="connsiteY15" fmla="*/ 201868 h 2755224"/>
                <a:gd name="connsiteX16" fmla="*/ 152804 w 1370966"/>
                <a:gd name="connsiteY16" fmla="*/ 541761 h 2755224"/>
                <a:gd name="connsiteX17" fmla="*/ 0 w 1370966"/>
                <a:gd name="connsiteY17" fmla="*/ 451055 h 2755224"/>
                <a:gd name="connsiteX18" fmla="*/ 705064 w 1370966"/>
                <a:gd name="connsiteY18" fmla="*/ 57130 h 2755224"/>
                <a:gd name="connsiteX19" fmla="*/ 704817 w 1370966"/>
                <a:gd name="connsiteY19" fmla="*/ 56459 h 2755224"/>
                <a:gd name="connsiteX0" fmla="*/ 704817 w 1370966"/>
                <a:gd name="connsiteY0" fmla="*/ 56459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18" fmla="*/ 704817 w 1370966"/>
                <a:gd name="connsiteY18" fmla="*/ 56459 h 2755224"/>
                <a:gd name="connsiteX0" fmla="*/ 705064 w 1370966"/>
                <a:gd name="connsiteY0" fmla="*/ 57130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  <a:gd name="connsiteX17" fmla="*/ 705064 w 1370966"/>
                <a:gd name="connsiteY17" fmla="*/ 57130 h 2755224"/>
                <a:gd name="connsiteX0" fmla="*/ 0 w 1370966"/>
                <a:gd name="connsiteY0" fmla="*/ 451055 h 2755224"/>
                <a:gd name="connsiteX1" fmla="*/ 711277 w 1370966"/>
                <a:gd name="connsiteY1" fmla="*/ 53658 h 2755224"/>
                <a:gd name="connsiteX2" fmla="*/ 723153 w 1370966"/>
                <a:gd name="connsiteY2" fmla="*/ 47023 h 2755224"/>
                <a:gd name="connsiteX3" fmla="*/ 723626 w 1370966"/>
                <a:gd name="connsiteY3" fmla="*/ 48305 h 2755224"/>
                <a:gd name="connsiteX4" fmla="*/ 786555 w 1370966"/>
                <a:gd name="connsiteY4" fmla="*/ 21026 h 2755224"/>
                <a:gd name="connsiteX5" fmla="*/ 1316297 w 1370966"/>
                <a:gd name="connsiteY5" fmla="*/ 231051 h 2755224"/>
                <a:gd name="connsiteX6" fmla="*/ 1370966 w 1370966"/>
                <a:gd name="connsiteY6" fmla="*/ 401547 h 2755224"/>
                <a:gd name="connsiteX7" fmla="*/ 1341105 w 1370966"/>
                <a:gd name="connsiteY7" fmla="*/ 2668626 h 2755224"/>
                <a:gd name="connsiteX8" fmla="*/ 1186109 w 1370966"/>
                <a:gd name="connsiteY8" fmla="*/ 2755224 h 2755224"/>
                <a:gd name="connsiteX9" fmla="*/ 1222618 w 1370966"/>
                <a:gd name="connsiteY9" fmla="*/ 484689 h 2755224"/>
                <a:gd name="connsiteX10" fmla="*/ 1219871 w 1370966"/>
                <a:gd name="connsiteY10" fmla="*/ 475914 h 2755224"/>
                <a:gd name="connsiteX11" fmla="*/ 1183009 w 1370966"/>
                <a:gd name="connsiteY11" fmla="*/ 305520 h 2755224"/>
                <a:gd name="connsiteX12" fmla="*/ 777228 w 1370966"/>
                <a:gd name="connsiteY12" fmla="*/ 190638 h 2755224"/>
                <a:gd name="connsiteX13" fmla="*/ 776307 w 1370966"/>
                <a:gd name="connsiteY13" fmla="*/ 191282 h 2755224"/>
                <a:gd name="connsiteX14" fmla="*/ 776956 w 1370966"/>
                <a:gd name="connsiteY14" fmla="*/ 193042 h 2755224"/>
                <a:gd name="connsiteX15" fmla="*/ 152804 w 1370966"/>
                <a:gd name="connsiteY15" fmla="*/ 541761 h 2755224"/>
                <a:gd name="connsiteX16" fmla="*/ 0 w 1370966"/>
                <a:gd name="connsiteY16" fmla="*/ 451055 h 275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0966" h="2755224">
                  <a:moveTo>
                    <a:pt x="0" y="451055"/>
                  </a:moveTo>
                  <a:lnTo>
                    <a:pt x="711277" y="53658"/>
                  </a:lnTo>
                  <a:lnTo>
                    <a:pt x="723153" y="47023"/>
                  </a:lnTo>
                  <a:lnTo>
                    <a:pt x="723626" y="48305"/>
                  </a:lnTo>
                  <a:lnTo>
                    <a:pt x="786555" y="21026"/>
                  </a:lnTo>
                  <a:cubicBezTo>
                    <a:pt x="986427" y="-42484"/>
                    <a:pt x="1210021" y="40834"/>
                    <a:pt x="1316297" y="231051"/>
                  </a:cubicBezTo>
                  <a:cubicBezTo>
                    <a:pt x="1346661" y="285398"/>
                    <a:pt x="1364574" y="343327"/>
                    <a:pt x="1370966" y="401547"/>
                  </a:cubicBezTo>
                  <a:lnTo>
                    <a:pt x="1341105" y="2668626"/>
                  </a:lnTo>
                  <a:lnTo>
                    <a:pt x="1186109" y="2755224"/>
                  </a:lnTo>
                  <a:lnTo>
                    <a:pt x="1222618" y="484689"/>
                  </a:lnTo>
                  <a:lnTo>
                    <a:pt x="1219871" y="475914"/>
                  </a:lnTo>
                  <a:cubicBezTo>
                    <a:pt x="1224727" y="418682"/>
                    <a:pt x="1213133" y="359436"/>
                    <a:pt x="1183009" y="305520"/>
                  </a:cubicBezTo>
                  <a:cubicBezTo>
                    <a:pt x="1102679" y="161742"/>
                    <a:pt x="921005" y="110308"/>
                    <a:pt x="777228" y="190638"/>
                  </a:cubicBezTo>
                  <a:lnTo>
                    <a:pt x="776307" y="191282"/>
                  </a:lnTo>
                  <a:lnTo>
                    <a:pt x="776956" y="193042"/>
                  </a:lnTo>
                  <a:lnTo>
                    <a:pt x="152804" y="541761"/>
                  </a:lnTo>
                  <a:lnTo>
                    <a:pt x="0" y="45105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24D1EC5A-DCFF-9C01-3866-7479CE61B8E8}"/>
              </a:ext>
            </a:extLst>
          </p:cNvPr>
          <p:cNvGrpSpPr/>
          <p:nvPr/>
        </p:nvGrpSpPr>
        <p:grpSpPr>
          <a:xfrm>
            <a:off x="6726442" y="3773030"/>
            <a:ext cx="2354807" cy="2649154"/>
            <a:chOff x="7953381" y="103107"/>
            <a:chExt cx="3905240" cy="4393389"/>
          </a:xfrm>
          <a:solidFill>
            <a:srgbClr val="FF0000"/>
          </a:solidFill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7F0556E-BEBB-6626-A925-40A1B3FA89B3}"/>
                </a:ext>
              </a:extLst>
            </p:cNvPr>
            <p:cNvSpPr/>
            <p:nvPr/>
          </p:nvSpPr>
          <p:spPr bwMode="auto">
            <a:xfrm>
              <a:off x="9130705" y="103107"/>
              <a:ext cx="1964066" cy="2194542"/>
            </a:xfrm>
            <a:custGeom>
              <a:avLst/>
              <a:gdLst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9216 w 1964066"/>
                <a:gd name="connsiteY15" fmla="*/ 831083 h 2194542"/>
                <a:gd name="connsiteX16" fmla="*/ 821053 w 1964066"/>
                <a:gd name="connsiteY16" fmla="*/ 811377 h 2194542"/>
                <a:gd name="connsiteX17" fmla="*/ 773828 w 1964066"/>
                <a:gd name="connsiteY17" fmla="*/ 791815 h 2194542"/>
                <a:gd name="connsiteX18" fmla="*/ 747832 w 1964066"/>
                <a:gd name="connsiteY18" fmla="*/ 797064 h 2194542"/>
                <a:gd name="connsiteX19" fmla="*/ 729967 w 1964066"/>
                <a:gd name="connsiteY19" fmla="*/ 809109 h 2194542"/>
                <a:gd name="connsiteX20" fmla="*/ 721484 w 1964066"/>
                <a:gd name="connsiteY20" fmla="*/ 823735 h 2194542"/>
                <a:gd name="connsiteX21" fmla="*/ 718440 w 1964066"/>
                <a:gd name="connsiteY21" fmla="*/ 831083 h 2194542"/>
                <a:gd name="connsiteX22" fmla="*/ 717222 w 1964066"/>
                <a:gd name="connsiteY22" fmla="*/ 831083 h 2194542"/>
                <a:gd name="connsiteX23" fmla="*/ 679788 w 1964066"/>
                <a:gd name="connsiteY23" fmla="*/ 895624 h 2194542"/>
                <a:gd name="connsiteX24" fmla="*/ 0 w 1964066"/>
                <a:gd name="connsiteY24" fmla="*/ 895624 h 2194542"/>
                <a:gd name="connsiteX25" fmla="*/ 388602 w 1964066"/>
                <a:gd name="connsiteY25" fmla="*/ 225621 h 2194542"/>
                <a:gd name="connsiteX26" fmla="*/ 387884 w 1964066"/>
                <a:gd name="connsiteY26" fmla="*/ 225621 h 2194542"/>
                <a:gd name="connsiteX27" fmla="*/ 403461 w 1964066"/>
                <a:gd name="connsiteY27" fmla="*/ 196922 h 2194542"/>
                <a:gd name="connsiteX28" fmla="*/ 773828 w 1964066"/>
                <a:gd name="connsiteY28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1053 w 1964066"/>
                <a:gd name="connsiteY15" fmla="*/ 811377 h 2194542"/>
                <a:gd name="connsiteX16" fmla="*/ 773828 w 1964066"/>
                <a:gd name="connsiteY16" fmla="*/ 791815 h 2194542"/>
                <a:gd name="connsiteX17" fmla="*/ 747832 w 1964066"/>
                <a:gd name="connsiteY17" fmla="*/ 797064 h 2194542"/>
                <a:gd name="connsiteX18" fmla="*/ 729967 w 1964066"/>
                <a:gd name="connsiteY18" fmla="*/ 809109 h 2194542"/>
                <a:gd name="connsiteX19" fmla="*/ 721484 w 1964066"/>
                <a:gd name="connsiteY19" fmla="*/ 823735 h 2194542"/>
                <a:gd name="connsiteX20" fmla="*/ 718440 w 1964066"/>
                <a:gd name="connsiteY20" fmla="*/ 831083 h 2194542"/>
                <a:gd name="connsiteX21" fmla="*/ 717222 w 1964066"/>
                <a:gd name="connsiteY21" fmla="*/ 831083 h 2194542"/>
                <a:gd name="connsiteX22" fmla="*/ 679788 w 1964066"/>
                <a:gd name="connsiteY22" fmla="*/ 895624 h 2194542"/>
                <a:gd name="connsiteX23" fmla="*/ 0 w 1964066"/>
                <a:gd name="connsiteY23" fmla="*/ 895624 h 2194542"/>
                <a:gd name="connsiteX24" fmla="*/ 388602 w 1964066"/>
                <a:gd name="connsiteY24" fmla="*/ 225621 h 2194542"/>
                <a:gd name="connsiteX25" fmla="*/ 387884 w 1964066"/>
                <a:gd name="connsiteY25" fmla="*/ 225621 h 2194542"/>
                <a:gd name="connsiteX26" fmla="*/ 403461 w 1964066"/>
                <a:gd name="connsiteY26" fmla="*/ 196922 h 2194542"/>
                <a:gd name="connsiteX27" fmla="*/ 773828 w 1964066"/>
                <a:gd name="connsiteY27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717222 w 1964066"/>
                <a:gd name="connsiteY20" fmla="*/ 831083 h 2194542"/>
                <a:gd name="connsiteX21" fmla="*/ 679788 w 1964066"/>
                <a:gd name="connsiteY21" fmla="*/ 895624 h 2194542"/>
                <a:gd name="connsiteX22" fmla="*/ 0 w 1964066"/>
                <a:gd name="connsiteY22" fmla="*/ 895624 h 2194542"/>
                <a:gd name="connsiteX23" fmla="*/ 388602 w 1964066"/>
                <a:gd name="connsiteY23" fmla="*/ 225621 h 2194542"/>
                <a:gd name="connsiteX24" fmla="*/ 387884 w 1964066"/>
                <a:gd name="connsiteY24" fmla="*/ 225621 h 2194542"/>
                <a:gd name="connsiteX25" fmla="*/ 403461 w 1964066"/>
                <a:gd name="connsiteY25" fmla="*/ 196922 h 2194542"/>
                <a:gd name="connsiteX26" fmla="*/ 773828 w 1964066"/>
                <a:gd name="connsiteY26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679788 w 1964066"/>
                <a:gd name="connsiteY20" fmla="*/ 895624 h 2194542"/>
                <a:gd name="connsiteX21" fmla="*/ 0 w 1964066"/>
                <a:gd name="connsiteY21" fmla="*/ 895624 h 2194542"/>
                <a:gd name="connsiteX22" fmla="*/ 388602 w 1964066"/>
                <a:gd name="connsiteY22" fmla="*/ 225621 h 2194542"/>
                <a:gd name="connsiteX23" fmla="*/ 387884 w 1964066"/>
                <a:gd name="connsiteY23" fmla="*/ 225621 h 2194542"/>
                <a:gd name="connsiteX24" fmla="*/ 403461 w 1964066"/>
                <a:gd name="connsiteY24" fmla="*/ 196922 h 2194542"/>
                <a:gd name="connsiteX25" fmla="*/ 773828 w 1964066"/>
                <a:gd name="connsiteY25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679788 w 1964066"/>
                <a:gd name="connsiteY19" fmla="*/ 895624 h 2194542"/>
                <a:gd name="connsiteX20" fmla="*/ 0 w 1964066"/>
                <a:gd name="connsiteY20" fmla="*/ 895624 h 2194542"/>
                <a:gd name="connsiteX21" fmla="*/ 388602 w 1964066"/>
                <a:gd name="connsiteY21" fmla="*/ 225621 h 2194542"/>
                <a:gd name="connsiteX22" fmla="*/ 387884 w 1964066"/>
                <a:gd name="connsiteY22" fmla="*/ 225621 h 2194542"/>
                <a:gd name="connsiteX23" fmla="*/ 403461 w 1964066"/>
                <a:gd name="connsiteY23" fmla="*/ 196922 h 2194542"/>
                <a:gd name="connsiteX24" fmla="*/ 773828 w 1964066"/>
                <a:gd name="connsiteY24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679788 w 1964066"/>
                <a:gd name="connsiteY18" fmla="*/ 895624 h 2194542"/>
                <a:gd name="connsiteX19" fmla="*/ 0 w 1964066"/>
                <a:gd name="connsiteY19" fmla="*/ 895624 h 2194542"/>
                <a:gd name="connsiteX20" fmla="*/ 388602 w 1964066"/>
                <a:gd name="connsiteY20" fmla="*/ 225621 h 2194542"/>
                <a:gd name="connsiteX21" fmla="*/ 387884 w 1964066"/>
                <a:gd name="connsiteY21" fmla="*/ 225621 h 2194542"/>
                <a:gd name="connsiteX22" fmla="*/ 403461 w 1964066"/>
                <a:gd name="connsiteY22" fmla="*/ 196922 h 2194542"/>
                <a:gd name="connsiteX23" fmla="*/ 773828 w 1964066"/>
                <a:gd name="connsiteY23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550588 w 1964066"/>
                <a:gd name="connsiteY3" fmla="*/ 895624 h 2194542"/>
                <a:gd name="connsiteX4" fmla="*/ 1550589 w 1964066"/>
                <a:gd name="connsiteY4" fmla="*/ 895624 h 2194542"/>
                <a:gd name="connsiteX5" fmla="*/ 1865060 w 1964066"/>
                <a:gd name="connsiteY5" fmla="*/ 1437814 h 2194542"/>
                <a:gd name="connsiteX6" fmla="*/ 1865059 w 1964066"/>
                <a:gd name="connsiteY6" fmla="*/ 1437814 h 2194542"/>
                <a:gd name="connsiteX7" fmla="*/ 1964066 w 1964066"/>
                <a:gd name="connsiteY7" fmla="*/ 1608517 h 2194542"/>
                <a:gd name="connsiteX8" fmla="*/ 1624172 w 1964066"/>
                <a:gd name="connsiteY8" fmla="*/ 2194542 h 2194542"/>
                <a:gd name="connsiteX9" fmla="*/ 1185270 w 1964066"/>
                <a:gd name="connsiteY9" fmla="*/ 1437814 h 2194542"/>
                <a:gd name="connsiteX10" fmla="*/ 1185271 w 1964066"/>
                <a:gd name="connsiteY10" fmla="*/ 1437814 h 2194542"/>
                <a:gd name="connsiteX11" fmla="*/ 870801 w 1964066"/>
                <a:gd name="connsiteY11" fmla="*/ 895624 h 2194542"/>
                <a:gd name="connsiteX12" fmla="*/ 870800 w 1964066"/>
                <a:gd name="connsiteY12" fmla="*/ 895624 h 2194542"/>
                <a:gd name="connsiteX13" fmla="*/ 821053 w 1964066"/>
                <a:gd name="connsiteY13" fmla="*/ 811377 h 2194542"/>
                <a:gd name="connsiteX14" fmla="*/ 773828 w 1964066"/>
                <a:gd name="connsiteY14" fmla="*/ 791815 h 2194542"/>
                <a:gd name="connsiteX15" fmla="*/ 747832 w 1964066"/>
                <a:gd name="connsiteY15" fmla="*/ 797064 h 2194542"/>
                <a:gd name="connsiteX16" fmla="*/ 729967 w 1964066"/>
                <a:gd name="connsiteY16" fmla="*/ 809109 h 2194542"/>
                <a:gd name="connsiteX17" fmla="*/ 679788 w 1964066"/>
                <a:gd name="connsiteY17" fmla="*/ 895624 h 2194542"/>
                <a:gd name="connsiteX18" fmla="*/ 0 w 1964066"/>
                <a:gd name="connsiteY18" fmla="*/ 895624 h 2194542"/>
                <a:gd name="connsiteX19" fmla="*/ 388602 w 1964066"/>
                <a:gd name="connsiteY19" fmla="*/ 225621 h 2194542"/>
                <a:gd name="connsiteX20" fmla="*/ 387884 w 1964066"/>
                <a:gd name="connsiteY20" fmla="*/ 225621 h 2194542"/>
                <a:gd name="connsiteX21" fmla="*/ 403461 w 1964066"/>
                <a:gd name="connsiteY21" fmla="*/ 196922 h 2194542"/>
                <a:gd name="connsiteX22" fmla="*/ 773828 w 1964066"/>
                <a:gd name="connsiteY22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387884 w 1964066"/>
                <a:gd name="connsiteY19" fmla="*/ 225621 h 2194542"/>
                <a:gd name="connsiteX20" fmla="*/ 403461 w 1964066"/>
                <a:gd name="connsiteY20" fmla="*/ 196922 h 2194542"/>
                <a:gd name="connsiteX21" fmla="*/ 773828 w 1964066"/>
                <a:gd name="connsiteY21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403461 w 1964066"/>
                <a:gd name="connsiteY19" fmla="*/ 196922 h 2194542"/>
                <a:gd name="connsiteX20" fmla="*/ 773828 w 1964066"/>
                <a:gd name="connsiteY20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403461 w 1964066"/>
                <a:gd name="connsiteY18" fmla="*/ 196922 h 2194542"/>
                <a:gd name="connsiteX19" fmla="*/ 773828 w 1964066"/>
                <a:gd name="connsiteY19" fmla="*/ 0 h 219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4066" h="2194542">
                  <a:moveTo>
                    <a:pt x="773828" y="0"/>
                  </a:moveTo>
                  <a:cubicBezTo>
                    <a:pt x="928001" y="0"/>
                    <a:pt x="1063929" y="78113"/>
                    <a:pt x="1144195" y="196922"/>
                  </a:cubicBezTo>
                  <a:lnTo>
                    <a:pt x="1550588" y="895624"/>
                  </a:lnTo>
                  <a:lnTo>
                    <a:pt x="1550589" y="895624"/>
                  </a:lnTo>
                  <a:lnTo>
                    <a:pt x="1865060" y="1437814"/>
                  </a:lnTo>
                  <a:lnTo>
                    <a:pt x="1865059" y="1437814"/>
                  </a:lnTo>
                  <a:lnTo>
                    <a:pt x="1964066" y="1608517"/>
                  </a:lnTo>
                  <a:lnTo>
                    <a:pt x="1624172" y="2194542"/>
                  </a:lnTo>
                  <a:lnTo>
                    <a:pt x="1185270" y="1437814"/>
                  </a:lnTo>
                  <a:lnTo>
                    <a:pt x="1185271" y="1437814"/>
                  </a:lnTo>
                  <a:lnTo>
                    <a:pt x="870801" y="895624"/>
                  </a:lnTo>
                  <a:lnTo>
                    <a:pt x="870800" y="895624"/>
                  </a:lnTo>
                  <a:lnTo>
                    <a:pt x="821053" y="811377"/>
                  </a:lnTo>
                  <a:cubicBezTo>
                    <a:pt x="808967" y="799291"/>
                    <a:pt x="792271" y="791815"/>
                    <a:pt x="773828" y="791815"/>
                  </a:cubicBezTo>
                  <a:cubicBezTo>
                    <a:pt x="764607" y="791815"/>
                    <a:pt x="755822" y="793684"/>
                    <a:pt x="747832" y="797064"/>
                  </a:cubicBezTo>
                  <a:lnTo>
                    <a:pt x="729967" y="809109"/>
                  </a:lnTo>
                  <a:lnTo>
                    <a:pt x="679788" y="895624"/>
                  </a:lnTo>
                  <a:lnTo>
                    <a:pt x="0" y="895624"/>
                  </a:lnTo>
                  <a:lnTo>
                    <a:pt x="403461" y="196922"/>
                  </a:lnTo>
                  <a:cubicBezTo>
                    <a:pt x="483727" y="78113"/>
                    <a:pt x="619656" y="0"/>
                    <a:pt x="773828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AF2EE95-1DDF-DD90-7F46-6AAF3F01D66D}"/>
                </a:ext>
              </a:extLst>
            </p:cNvPr>
            <p:cNvSpPr/>
            <p:nvPr/>
          </p:nvSpPr>
          <p:spPr bwMode="auto">
            <a:xfrm>
              <a:off x="7953381" y="998731"/>
              <a:ext cx="2362594" cy="1300008"/>
            </a:xfrm>
            <a:custGeom>
              <a:avLst/>
              <a:gdLst>
                <a:gd name="connsiteX0" fmla="*/ 422056 w 2362594"/>
                <a:gd name="connsiteY0" fmla="*/ 0 h 1300008"/>
                <a:gd name="connsiteX1" fmla="*/ 2048124 w 2362594"/>
                <a:gd name="connsiteY1" fmla="*/ 0 h 1300008"/>
                <a:gd name="connsiteX2" fmla="*/ 2362594 w 2362594"/>
                <a:gd name="connsiteY2" fmla="*/ 542190 h 1300008"/>
                <a:gd name="connsiteX3" fmla="*/ 763306 w 2362594"/>
                <a:gd name="connsiteY3" fmla="*/ 542190 h 1300008"/>
                <a:gd name="connsiteX4" fmla="*/ 751362 w 2362594"/>
                <a:gd name="connsiteY4" fmla="*/ 544600 h 1300008"/>
                <a:gd name="connsiteX5" fmla="*/ 712147 w 2362594"/>
                <a:gd name="connsiteY5" fmla="*/ 603762 h 1300008"/>
                <a:gd name="connsiteX6" fmla="*/ 717193 w 2362594"/>
                <a:gd name="connsiteY6" fmla="*/ 628755 h 1300008"/>
                <a:gd name="connsiteX7" fmla="*/ 718092 w 2362594"/>
                <a:gd name="connsiteY7" fmla="*/ 630088 h 1300008"/>
                <a:gd name="connsiteX8" fmla="*/ 715821 w 2362594"/>
                <a:gd name="connsiteY8" fmla="*/ 630092 h 1300008"/>
                <a:gd name="connsiteX9" fmla="*/ 763846 w 2362594"/>
                <a:gd name="connsiteY9" fmla="*/ 712893 h 1300008"/>
                <a:gd name="connsiteX10" fmla="*/ 423319 w 2362594"/>
                <a:gd name="connsiteY10" fmla="*/ 1300008 h 1300008"/>
                <a:gd name="connsiteX11" fmla="*/ 55359 w 2362594"/>
                <a:gd name="connsiteY11" fmla="*/ 665594 h 1300008"/>
                <a:gd name="connsiteX12" fmla="*/ 57327 w 2362594"/>
                <a:gd name="connsiteY12" fmla="*/ 664885 h 1300008"/>
                <a:gd name="connsiteX13" fmla="*/ 35367 w 2362594"/>
                <a:gd name="connsiteY13" fmla="*/ 624428 h 1300008"/>
                <a:gd name="connsiteX14" fmla="*/ 0 w 2362594"/>
                <a:gd name="connsiteY14" fmla="*/ 449248 h 1300008"/>
                <a:gd name="connsiteX15" fmla="*/ 359349 w 2362594"/>
                <a:gd name="connsiteY15" fmla="*/ 8341 h 1300008"/>
                <a:gd name="connsiteX16" fmla="*/ 422413 w 2362594"/>
                <a:gd name="connsiteY16" fmla="*/ 1984 h 130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62594" h="1300008">
                  <a:moveTo>
                    <a:pt x="422056" y="0"/>
                  </a:moveTo>
                  <a:lnTo>
                    <a:pt x="2048124" y="0"/>
                  </a:lnTo>
                  <a:lnTo>
                    <a:pt x="2362594" y="542190"/>
                  </a:lnTo>
                  <a:lnTo>
                    <a:pt x="763306" y="542190"/>
                  </a:lnTo>
                  <a:lnTo>
                    <a:pt x="751362" y="544600"/>
                  </a:lnTo>
                  <a:cubicBezTo>
                    <a:pt x="728317" y="554348"/>
                    <a:pt x="712147" y="577167"/>
                    <a:pt x="712147" y="603762"/>
                  </a:cubicBezTo>
                  <a:cubicBezTo>
                    <a:pt x="712146" y="612628"/>
                    <a:pt x="713943" y="621073"/>
                    <a:pt x="717193" y="628755"/>
                  </a:cubicBezTo>
                  <a:lnTo>
                    <a:pt x="718092" y="630088"/>
                  </a:lnTo>
                  <a:lnTo>
                    <a:pt x="715821" y="630092"/>
                  </a:lnTo>
                  <a:lnTo>
                    <a:pt x="763846" y="712893"/>
                  </a:lnTo>
                  <a:lnTo>
                    <a:pt x="423319" y="1300008"/>
                  </a:lnTo>
                  <a:lnTo>
                    <a:pt x="55359" y="665594"/>
                  </a:lnTo>
                  <a:lnTo>
                    <a:pt x="57327" y="664885"/>
                  </a:lnTo>
                  <a:lnTo>
                    <a:pt x="35367" y="624428"/>
                  </a:lnTo>
                  <a:cubicBezTo>
                    <a:pt x="12594" y="570585"/>
                    <a:pt x="0" y="511387"/>
                    <a:pt x="0" y="449248"/>
                  </a:cubicBezTo>
                  <a:cubicBezTo>
                    <a:pt x="0" y="231762"/>
                    <a:pt x="154269" y="50307"/>
                    <a:pt x="359349" y="8341"/>
                  </a:cubicBezTo>
                  <a:lnTo>
                    <a:pt x="422413" y="1984"/>
                  </a:ln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05785F55-EE60-0A3E-2218-ED23FF3856C1}"/>
                </a:ext>
              </a:extLst>
            </p:cNvPr>
            <p:cNvSpPr/>
            <p:nvPr/>
          </p:nvSpPr>
          <p:spPr bwMode="auto">
            <a:xfrm>
              <a:off x="7953382" y="1540921"/>
              <a:ext cx="1542642" cy="2059585"/>
            </a:xfrm>
            <a:custGeom>
              <a:avLst/>
              <a:gdLst>
                <a:gd name="connsiteX0" fmla="*/ 862853 w 1542642"/>
                <a:gd name="connsiteY0" fmla="*/ 0 h 2059585"/>
                <a:gd name="connsiteX1" fmla="*/ 1542642 w 1542642"/>
                <a:gd name="connsiteY1" fmla="*/ 0 h 2059585"/>
                <a:gd name="connsiteX2" fmla="*/ 716051 w 1542642"/>
                <a:gd name="connsiteY2" fmla="*/ 1425157 h 2059585"/>
                <a:gd name="connsiteX3" fmla="*/ 717131 w 1542642"/>
                <a:gd name="connsiteY3" fmla="*/ 1425159 h 2059585"/>
                <a:gd name="connsiteX4" fmla="*/ 712148 w 1542642"/>
                <a:gd name="connsiteY4" fmla="*/ 1449842 h 2059585"/>
                <a:gd name="connsiteX5" fmla="*/ 751363 w 1542642"/>
                <a:gd name="connsiteY5" fmla="*/ 1509003 h 2059585"/>
                <a:gd name="connsiteX6" fmla="*/ 769866 w 1542642"/>
                <a:gd name="connsiteY6" fmla="*/ 1512738 h 2059585"/>
                <a:gd name="connsiteX7" fmla="*/ 769454 w 1542642"/>
                <a:gd name="connsiteY7" fmla="*/ 1513455 h 2059585"/>
                <a:gd name="connsiteX8" fmla="*/ 861588 w 1542642"/>
                <a:gd name="connsiteY8" fmla="*/ 1513455 h 2059585"/>
                <a:gd name="connsiteX9" fmla="*/ 1177324 w 1542642"/>
                <a:gd name="connsiteY9" fmla="*/ 2057826 h 2059585"/>
                <a:gd name="connsiteX10" fmla="*/ 449221 w 1542642"/>
                <a:gd name="connsiteY10" fmla="*/ 2057826 h 2059585"/>
                <a:gd name="connsiteX11" fmla="*/ 448905 w 1542642"/>
                <a:gd name="connsiteY11" fmla="*/ 2059585 h 2059585"/>
                <a:gd name="connsiteX12" fmla="*/ 359349 w 1542642"/>
                <a:gd name="connsiteY12" fmla="*/ 2050557 h 2059585"/>
                <a:gd name="connsiteX13" fmla="*/ 0 w 1542642"/>
                <a:gd name="connsiteY13" fmla="*/ 1609650 h 2059585"/>
                <a:gd name="connsiteX14" fmla="*/ 35367 w 1542642"/>
                <a:gd name="connsiteY14" fmla="*/ 1434470 h 2059585"/>
                <a:gd name="connsiteX15" fmla="*/ 54066 w 1542642"/>
                <a:gd name="connsiteY15" fmla="*/ 1400020 h 2059585"/>
                <a:gd name="connsiteX16" fmla="*/ 51399 w 1542642"/>
                <a:gd name="connsiteY16" fmla="*/ 1399059 h 20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42642" h="2059585">
                  <a:moveTo>
                    <a:pt x="862853" y="0"/>
                  </a:moveTo>
                  <a:lnTo>
                    <a:pt x="1542642" y="0"/>
                  </a:lnTo>
                  <a:lnTo>
                    <a:pt x="716051" y="1425157"/>
                  </a:lnTo>
                  <a:lnTo>
                    <a:pt x="717131" y="1425159"/>
                  </a:lnTo>
                  <a:lnTo>
                    <a:pt x="712148" y="1449842"/>
                  </a:lnTo>
                  <a:cubicBezTo>
                    <a:pt x="712148" y="1476438"/>
                    <a:pt x="728318" y="1499256"/>
                    <a:pt x="751363" y="1509003"/>
                  </a:cubicBezTo>
                  <a:lnTo>
                    <a:pt x="769866" y="1512738"/>
                  </a:lnTo>
                  <a:lnTo>
                    <a:pt x="769454" y="1513455"/>
                  </a:lnTo>
                  <a:lnTo>
                    <a:pt x="861588" y="1513455"/>
                  </a:lnTo>
                  <a:lnTo>
                    <a:pt x="1177324" y="2057826"/>
                  </a:lnTo>
                  <a:lnTo>
                    <a:pt x="449221" y="2057826"/>
                  </a:lnTo>
                  <a:lnTo>
                    <a:pt x="448905" y="2059585"/>
                  </a:lnTo>
                  <a:lnTo>
                    <a:pt x="359349" y="2050557"/>
                  </a:lnTo>
                  <a:cubicBezTo>
                    <a:pt x="154269" y="2008591"/>
                    <a:pt x="0" y="1827137"/>
                    <a:pt x="0" y="1609650"/>
                  </a:cubicBezTo>
                  <a:cubicBezTo>
                    <a:pt x="0" y="1547511"/>
                    <a:pt x="12594" y="1488314"/>
                    <a:pt x="35367" y="1434470"/>
                  </a:cubicBezTo>
                  <a:lnTo>
                    <a:pt x="54066" y="1400020"/>
                  </a:lnTo>
                  <a:lnTo>
                    <a:pt x="51399" y="1399059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8E7BB3C-DC78-31FE-CDE7-8E4FCD33B51C}"/>
                </a:ext>
              </a:extLst>
            </p:cNvPr>
            <p:cNvSpPr/>
            <p:nvPr/>
          </p:nvSpPr>
          <p:spPr bwMode="auto">
            <a:xfrm>
              <a:off x="10315977" y="997928"/>
              <a:ext cx="1542644" cy="2056448"/>
            </a:xfrm>
            <a:custGeom>
              <a:avLst/>
              <a:gdLst>
                <a:gd name="connsiteX0" fmla="*/ 1092594 w 1542644"/>
                <a:gd name="connsiteY0" fmla="*/ 0 h 2056448"/>
                <a:gd name="connsiteX1" fmla="*/ 1100550 w 1542644"/>
                <a:gd name="connsiteY1" fmla="*/ 802 h 2056448"/>
                <a:gd name="connsiteX2" fmla="*/ 1103464 w 1542644"/>
                <a:gd name="connsiteY2" fmla="*/ 802 h 2056448"/>
                <a:gd name="connsiteX3" fmla="*/ 1103412 w 1542644"/>
                <a:gd name="connsiteY3" fmla="*/ 1091 h 2056448"/>
                <a:gd name="connsiteX4" fmla="*/ 1183295 w 1542644"/>
                <a:gd name="connsiteY4" fmla="*/ 9143 h 2056448"/>
                <a:gd name="connsiteX5" fmla="*/ 1542644 w 1542644"/>
                <a:gd name="connsiteY5" fmla="*/ 450050 h 2056448"/>
                <a:gd name="connsiteX6" fmla="*/ 1507277 w 1542644"/>
                <a:gd name="connsiteY6" fmla="*/ 625230 h 2056448"/>
                <a:gd name="connsiteX7" fmla="*/ 1492876 w 1542644"/>
                <a:gd name="connsiteY7" fmla="*/ 651762 h 2056448"/>
                <a:gd name="connsiteX8" fmla="*/ 1495270 w 1542644"/>
                <a:gd name="connsiteY8" fmla="*/ 652625 h 2056448"/>
                <a:gd name="connsiteX9" fmla="*/ 681054 w 1542644"/>
                <a:gd name="connsiteY9" fmla="*/ 2056448 h 2056448"/>
                <a:gd name="connsiteX10" fmla="*/ 0 w 1542644"/>
                <a:gd name="connsiteY10" fmla="*/ 2056448 h 2056448"/>
                <a:gd name="connsiteX11" fmla="*/ 828186 w 1542644"/>
                <a:gd name="connsiteY11" fmla="*/ 628539 h 2056448"/>
                <a:gd name="connsiteX12" fmla="*/ 833026 w 1542644"/>
                <a:gd name="connsiteY12" fmla="*/ 604566 h 2056448"/>
                <a:gd name="connsiteX13" fmla="*/ 793811 w 1542644"/>
                <a:gd name="connsiteY13" fmla="*/ 545405 h 2056448"/>
                <a:gd name="connsiteX14" fmla="*/ 781861 w 1542644"/>
                <a:gd name="connsiteY14" fmla="*/ 542992 h 2056448"/>
                <a:gd name="connsiteX15" fmla="*/ 679788 w 1542644"/>
                <a:gd name="connsiteY15" fmla="*/ 542992 h 2056448"/>
                <a:gd name="connsiteX16" fmla="*/ 365317 w 1542644"/>
                <a:gd name="connsiteY16" fmla="*/ 802 h 2056448"/>
                <a:gd name="connsiteX17" fmla="*/ 1088509 w 1542644"/>
                <a:gd name="connsiteY17" fmla="*/ 802 h 2056448"/>
                <a:gd name="connsiteX18" fmla="*/ 1088580 w 1542644"/>
                <a:gd name="connsiteY18" fmla="*/ 405 h 205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42644" h="2056448">
                  <a:moveTo>
                    <a:pt x="1092594" y="0"/>
                  </a:moveTo>
                  <a:lnTo>
                    <a:pt x="1100550" y="802"/>
                  </a:lnTo>
                  <a:lnTo>
                    <a:pt x="1103464" y="802"/>
                  </a:lnTo>
                  <a:lnTo>
                    <a:pt x="1103412" y="1091"/>
                  </a:lnTo>
                  <a:lnTo>
                    <a:pt x="1183295" y="9143"/>
                  </a:lnTo>
                  <a:cubicBezTo>
                    <a:pt x="1388375" y="51109"/>
                    <a:pt x="1542644" y="232564"/>
                    <a:pt x="1542644" y="450050"/>
                  </a:cubicBezTo>
                  <a:cubicBezTo>
                    <a:pt x="1542644" y="512189"/>
                    <a:pt x="1530051" y="571387"/>
                    <a:pt x="1507277" y="625230"/>
                  </a:cubicBezTo>
                  <a:lnTo>
                    <a:pt x="1492876" y="651762"/>
                  </a:lnTo>
                  <a:lnTo>
                    <a:pt x="1495270" y="652625"/>
                  </a:lnTo>
                  <a:lnTo>
                    <a:pt x="681054" y="2056448"/>
                  </a:lnTo>
                  <a:lnTo>
                    <a:pt x="0" y="2056448"/>
                  </a:lnTo>
                  <a:lnTo>
                    <a:pt x="828186" y="628539"/>
                  </a:lnTo>
                  <a:lnTo>
                    <a:pt x="833026" y="604566"/>
                  </a:lnTo>
                  <a:cubicBezTo>
                    <a:pt x="833026" y="577970"/>
                    <a:pt x="816856" y="555152"/>
                    <a:pt x="793811" y="545405"/>
                  </a:cubicBezTo>
                  <a:lnTo>
                    <a:pt x="781861" y="542992"/>
                  </a:lnTo>
                  <a:lnTo>
                    <a:pt x="679788" y="542992"/>
                  </a:lnTo>
                  <a:lnTo>
                    <a:pt x="365317" y="802"/>
                  </a:lnTo>
                  <a:lnTo>
                    <a:pt x="1088509" y="802"/>
                  </a:lnTo>
                  <a:lnTo>
                    <a:pt x="1088580" y="405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2AED8BFB-141D-06F7-A7F6-6AB2F39AE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024" y="2298739"/>
              <a:ext cx="2362597" cy="1301883"/>
            </a:xfrm>
            <a:custGeom>
              <a:avLst/>
              <a:gdLst>
                <a:gd name="connsiteX0" fmla="*/ 1939275 w 2362597"/>
                <a:gd name="connsiteY0" fmla="*/ 0 h 1301883"/>
                <a:gd name="connsiteX1" fmla="*/ 2304744 w 2362597"/>
                <a:gd name="connsiteY1" fmla="*/ 630119 h 1301883"/>
                <a:gd name="connsiteX2" fmla="*/ 2302425 w 2362597"/>
                <a:gd name="connsiteY2" fmla="*/ 630955 h 1301883"/>
                <a:gd name="connsiteX3" fmla="*/ 2327230 w 2362597"/>
                <a:gd name="connsiteY3" fmla="*/ 676653 h 1301883"/>
                <a:gd name="connsiteX4" fmla="*/ 2362597 w 2362597"/>
                <a:gd name="connsiteY4" fmla="*/ 851833 h 1301883"/>
                <a:gd name="connsiteX5" fmla="*/ 1912547 w 2362597"/>
                <a:gd name="connsiteY5" fmla="*/ 1301883 h 1301883"/>
                <a:gd name="connsiteX6" fmla="*/ 1906815 w 2362597"/>
                <a:gd name="connsiteY6" fmla="*/ 1301305 h 1301883"/>
                <a:gd name="connsiteX7" fmla="*/ 1906582 w 2362597"/>
                <a:gd name="connsiteY7" fmla="*/ 1300008 h 1301883"/>
                <a:gd name="connsiteX8" fmla="*/ 315735 w 2362597"/>
                <a:gd name="connsiteY8" fmla="*/ 1300009 h 1301883"/>
                <a:gd name="connsiteX9" fmla="*/ 0 w 2362597"/>
                <a:gd name="connsiteY9" fmla="*/ 755638 h 1301883"/>
                <a:gd name="connsiteX10" fmla="*/ 1597781 w 2362597"/>
                <a:gd name="connsiteY10" fmla="*/ 755637 h 1301883"/>
                <a:gd name="connsiteX11" fmla="*/ 1597150 w 2362597"/>
                <a:gd name="connsiteY11" fmla="*/ 754538 h 1301883"/>
                <a:gd name="connsiteX12" fmla="*/ 1613763 w 2362597"/>
                <a:gd name="connsiteY12" fmla="*/ 751184 h 1301883"/>
                <a:gd name="connsiteX13" fmla="*/ 1652978 w 2362597"/>
                <a:gd name="connsiteY13" fmla="*/ 692024 h 1301883"/>
                <a:gd name="connsiteX14" fmla="*/ 1648768 w 2362597"/>
                <a:gd name="connsiteY14" fmla="*/ 671176 h 1301883"/>
                <a:gd name="connsiteX15" fmla="*/ 1599381 w 2362597"/>
                <a:gd name="connsiteY15" fmla="*/ 586025 h 130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62597" h="1301883">
                  <a:moveTo>
                    <a:pt x="1939275" y="0"/>
                  </a:moveTo>
                  <a:lnTo>
                    <a:pt x="2304744" y="630119"/>
                  </a:lnTo>
                  <a:lnTo>
                    <a:pt x="2302425" y="630955"/>
                  </a:lnTo>
                  <a:lnTo>
                    <a:pt x="2327230" y="676653"/>
                  </a:lnTo>
                  <a:cubicBezTo>
                    <a:pt x="2350004" y="730497"/>
                    <a:pt x="2362597" y="789694"/>
                    <a:pt x="2362597" y="851833"/>
                  </a:cubicBezTo>
                  <a:cubicBezTo>
                    <a:pt x="2362597" y="1100389"/>
                    <a:pt x="2161103" y="1301883"/>
                    <a:pt x="1912547" y="1301883"/>
                  </a:cubicBezTo>
                  <a:lnTo>
                    <a:pt x="1906815" y="1301305"/>
                  </a:lnTo>
                  <a:lnTo>
                    <a:pt x="1906582" y="1300008"/>
                  </a:lnTo>
                  <a:lnTo>
                    <a:pt x="315735" y="1300009"/>
                  </a:lnTo>
                  <a:lnTo>
                    <a:pt x="0" y="755638"/>
                  </a:lnTo>
                  <a:lnTo>
                    <a:pt x="1597781" y="755637"/>
                  </a:lnTo>
                  <a:lnTo>
                    <a:pt x="1597150" y="754538"/>
                  </a:lnTo>
                  <a:lnTo>
                    <a:pt x="1613763" y="751184"/>
                  </a:lnTo>
                  <a:cubicBezTo>
                    <a:pt x="1636807" y="741438"/>
                    <a:pt x="1652977" y="718619"/>
                    <a:pt x="1652978" y="692024"/>
                  </a:cubicBezTo>
                  <a:lnTo>
                    <a:pt x="1648768" y="671176"/>
                  </a:lnTo>
                  <a:lnTo>
                    <a:pt x="1599381" y="586025"/>
                  </a:lnTo>
                  <a:close/>
                </a:path>
              </a:pathLst>
            </a:cu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9D93EF6E-3D3A-6C6B-FE1C-7980DFA203E9}"/>
                </a:ext>
              </a:extLst>
            </p:cNvPr>
            <p:cNvSpPr/>
            <p:nvPr/>
          </p:nvSpPr>
          <p:spPr bwMode="auto">
            <a:xfrm rot="10800000">
              <a:off x="8717320" y="2301954"/>
              <a:ext cx="1964066" cy="2194542"/>
            </a:xfrm>
            <a:custGeom>
              <a:avLst/>
              <a:gdLst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9216 w 1964066"/>
                <a:gd name="connsiteY15" fmla="*/ 831083 h 2194542"/>
                <a:gd name="connsiteX16" fmla="*/ 821053 w 1964066"/>
                <a:gd name="connsiteY16" fmla="*/ 811377 h 2194542"/>
                <a:gd name="connsiteX17" fmla="*/ 773828 w 1964066"/>
                <a:gd name="connsiteY17" fmla="*/ 791815 h 2194542"/>
                <a:gd name="connsiteX18" fmla="*/ 747832 w 1964066"/>
                <a:gd name="connsiteY18" fmla="*/ 797064 h 2194542"/>
                <a:gd name="connsiteX19" fmla="*/ 729967 w 1964066"/>
                <a:gd name="connsiteY19" fmla="*/ 809109 h 2194542"/>
                <a:gd name="connsiteX20" fmla="*/ 721484 w 1964066"/>
                <a:gd name="connsiteY20" fmla="*/ 823735 h 2194542"/>
                <a:gd name="connsiteX21" fmla="*/ 718440 w 1964066"/>
                <a:gd name="connsiteY21" fmla="*/ 831083 h 2194542"/>
                <a:gd name="connsiteX22" fmla="*/ 717222 w 1964066"/>
                <a:gd name="connsiteY22" fmla="*/ 831083 h 2194542"/>
                <a:gd name="connsiteX23" fmla="*/ 679788 w 1964066"/>
                <a:gd name="connsiteY23" fmla="*/ 895624 h 2194542"/>
                <a:gd name="connsiteX24" fmla="*/ 0 w 1964066"/>
                <a:gd name="connsiteY24" fmla="*/ 895624 h 2194542"/>
                <a:gd name="connsiteX25" fmla="*/ 388602 w 1964066"/>
                <a:gd name="connsiteY25" fmla="*/ 225621 h 2194542"/>
                <a:gd name="connsiteX26" fmla="*/ 387884 w 1964066"/>
                <a:gd name="connsiteY26" fmla="*/ 225621 h 2194542"/>
                <a:gd name="connsiteX27" fmla="*/ 403461 w 1964066"/>
                <a:gd name="connsiteY27" fmla="*/ 196922 h 2194542"/>
                <a:gd name="connsiteX28" fmla="*/ 773828 w 1964066"/>
                <a:gd name="connsiteY28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33366 w 1964066"/>
                <a:gd name="connsiteY14" fmla="*/ 831083 h 2194542"/>
                <a:gd name="connsiteX15" fmla="*/ 821053 w 1964066"/>
                <a:gd name="connsiteY15" fmla="*/ 811377 h 2194542"/>
                <a:gd name="connsiteX16" fmla="*/ 773828 w 1964066"/>
                <a:gd name="connsiteY16" fmla="*/ 791815 h 2194542"/>
                <a:gd name="connsiteX17" fmla="*/ 747832 w 1964066"/>
                <a:gd name="connsiteY17" fmla="*/ 797064 h 2194542"/>
                <a:gd name="connsiteX18" fmla="*/ 729967 w 1964066"/>
                <a:gd name="connsiteY18" fmla="*/ 809109 h 2194542"/>
                <a:gd name="connsiteX19" fmla="*/ 721484 w 1964066"/>
                <a:gd name="connsiteY19" fmla="*/ 823735 h 2194542"/>
                <a:gd name="connsiteX20" fmla="*/ 718440 w 1964066"/>
                <a:gd name="connsiteY20" fmla="*/ 831083 h 2194542"/>
                <a:gd name="connsiteX21" fmla="*/ 717222 w 1964066"/>
                <a:gd name="connsiteY21" fmla="*/ 831083 h 2194542"/>
                <a:gd name="connsiteX22" fmla="*/ 679788 w 1964066"/>
                <a:gd name="connsiteY22" fmla="*/ 895624 h 2194542"/>
                <a:gd name="connsiteX23" fmla="*/ 0 w 1964066"/>
                <a:gd name="connsiteY23" fmla="*/ 895624 h 2194542"/>
                <a:gd name="connsiteX24" fmla="*/ 388602 w 1964066"/>
                <a:gd name="connsiteY24" fmla="*/ 225621 h 2194542"/>
                <a:gd name="connsiteX25" fmla="*/ 387884 w 1964066"/>
                <a:gd name="connsiteY25" fmla="*/ 225621 h 2194542"/>
                <a:gd name="connsiteX26" fmla="*/ 403461 w 1964066"/>
                <a:gd name="connsiteY26" fmla="*/ 196922 h 2194542"/>
                <a:gd name="connsiteX27" fmla="*/ 773828 w 1964066"/>
                <a:gd name="connsiteY27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717222 w 1964066"/>
                <a:gd name="connsiteY20" fmla="*/ 831083 h 2194542"/>
                <a:gd name="connsiteX21" fmla="*/ 679788 w 1964066"/>
                <a:gd name="connsiteY21" fmla="*/ 895624 h 2194542"/>
                <a:gd name="connsiteX22" fmla="*/ 0 w 1964066"/>
                <a:gd name="connsiteY22" fmla="*/ 895624 h 2194542"/>
                <a:gd name="connsiteX23" fmla="*/ 388602 w 1964066"/>
                <a:gd name="connsiteY23" fmla="*/ 225621 h 2194542"/>
                <a:gd name="connsiteX24" fmla="*/ 387884 w 1964066"/>
                <a:gd name="connsiteY24" fmla="*/ 225621 h 2194542"/>
                <a:gd name="connsiteX25" fmla="*/ 403461 w 1964066"/>
                <a:gd name="connsiteY25" fmla="*/ 196922 h 2194542"/>
                <a:gd name="connsiteX26" fmla="*/ 773828 w 1964066"/>
                <a:gd name="connsiteY26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718440 w 1964066"/>
                <a:gd name="connsiteY19" fmla="*/ 831083 h 2194542"/>
                <a:gd name="connsiteX20" fmla="*/ 679788 w 1964066"/>
                <a:gd name="connsiteY20" fmla="*/ 895624 h 2194542"/>
                <a:gd name="connsiteX21" fmla="*/ 0 w 1964066"/>
                <a:gd name="connsiteY21" fmla="*/ 895624 h 2194542"/>
                <a:gd name="connsiteX22" fmla="*/ 388602 w 1964066"/>
                <a:gd name="connsiteY22" fmla="*/ 225621 h 2194542"/>
                <a:gd name="connsiteX23" fmla="*/ 387884 w 1964066"/>
                <a:gd name="connsiteY23" fmla="*/ 225621 h 2194542"/>
                <a:gd name="connsiteX24" fmla="*/ 403461 w 1964066"/>
                <a:gd name="connsiteY24" fmla="*/ 196922 h 2194542"/>
                <a:gd name="connsiteX25" fmla="*/ 773828 w 1964066"/>
                <a:gd name="connsiteY25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721484 w 1964066"/>
                <a:gd name="connsiteY18" fmla="*/ 823735 h 2194542"/>
                <a:gd name="connsiteX19" fmla="*/ 679788 w 1964066"/>
                <a:gd name="connsiteY19" fmla="*/ 895624 h 2194542"/>
                <a:gd name="connsiteX20" fmla="*/ 0 w 1964066"/>
                <a:gd name="connsiteY20" fmla="*/ 895624 h 2194542"/>
                <a:gd name="connsiteX21" fmla="*/ 388602 w 1964066"/>
                <a:gd name="connsiteY21" fmla="*/ 225621 h 2194542"/>
                <a:gd name="connsiteX22" fmla="*/ 387884 w 1964066"/>
                <a:gd name="connsiteY22" fmla="*/ 225621 h 2194542"/>
                <a:gd name="connsiteX23" fmla="*/ 403461 w 1964066"/>
                <a:gd name="connsiteY23" fmla="*/ 196922 h 2194542"/>
                <a:gd name="connsiteX24" fmla="*/ 773828 w 1964066"/>
                <a:gd name="connsiteY24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155095 w 1964066"/>
                <a:gd name="connsiteY3" fmla="*/ 213740 h 2194542"/>
                <a:gd name="connsiteX4" fmla="*/ 1550588 w 1964066"/>
                <a:gd name="connsiteY4" fmla="*/ 895624 h 2194542"/>
                <a:gd name="connsiteX5" fmla="*/ 1550589 w 1964066"/>
                <a:gd name="connsiteY5" fmla="*/ 895624 h 2194542"/>
                <a:gd name="connsiteX6" fmla="*/ 1865060 w 1964066"/>
                <a:gd name="connsiteY6" fmla="*/ 1437814 h 2194542"/>
                <a:gd name="connsiteX7" fmla="*/ 1865059 w 1964066"/>
                <a:gd name="connsiteY7" fmla="*/ 1437814 h 2194542"/>
                <a:gd name="connsiteX8" fmla="*/ 1964066 w 1964066"/>
                <a:gd name="connsiteY8" fmla="*/ 1608517 h 2194542"/>
                <a:gd name="connsiteX9" fmla="*/ 1624172 w 1964066"/>
                <a:gd name="connsiteY9" fmla="*/ 2194542 h 2194542"/>
                <a:gd name="connsiteX10" fmla="*/ 1185270 w 1964066"/>
                <a:gd name="connsiteY10" fmla="*/ 1437814 h 2194542"/>
                <a:gd name="connsiteX11" fmla="*/ 1185271 w 1964066"/>
                <a:gd name="connsiteY11" fmla="*/ 1437814 h 2194542"/>
                <a:gd name="connsiteX12" fmla="*/ 870801 w 1964066"/>
                <a:gd name="connsiteY12" fmla="*/ 895624 h 2194542"/>
                <a:gd name="connsiteX13" fmla="*/ 870800 w 1964066"/>
                <a:gd name="connsiteY13" fmla="*/ 895624 h 2194542"/>
                <a:gd name="connsiteX14" fmla="*/ 821053 w 1964066"/>
                <a:gd name="connsiteY14" fmla="*/ 811377 h 2194542"/>
                <a:gd name="connsiteX15" fmla="*/ 773828 w 1964066"/>
                <a:gd name="connsiteY15" fmla="*/ 791815 h 2194542"/>
                <a:gd name="connsiteX16" fmla="*/ 747832 w 1964066"/>
                <a:gd name="connsiteY16" fmla="*/ 797064 h 2194542"/>
                <a:gd name="connsiteX17" fmla="*/ 729967 w 1964066"/>
                <a:gd name="connsiteY17" fmla="*/ 809109 h 2194542"/>
                <a:gd name="connsiteX18" fmla="*/ 679788 w 1964066"/>
                <a:gd name="connsiteY18" fmla="*/ 895624 h 2194542"/>
                <a:gd name="connsiteX19" fmla="*/ 0 w 1964066"/>
                <a:gd name="connsiteY19" fmla="*/ 895624 h 2194542"/>
                <a:gd name="connsiteX20" fmla="*/ 388602 w 1964066"/>
                <a:gd name="connsiteY20" fmla="*/ 225621 h 2194542"/>
                <a:gd name="connsiteX21" fmla="*/ 387884 w 1964066"/>
                <a:gd name="connsiteY21" fmla="*/ 225621 h 2194542"/>
                <a:gd name="connsiteX22" fmla="*/ 403461 w 1964066"/>
                <a:gd name="connsiteY22" fmla="*/ 196922 h 2194542"/>
                <a:gd name="connsiteX23" fmla="*/ 773828 w 1964066"/>
                <a:gd name="connsiteY23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153323 w 1964066"/>
                <a:gd name="connsiteY2" fmla="*/ 213740 h 2194542"/>
                <a:gd name="connsiteX3" fmla="*/ 1550588 w 1964066"/>
                <a:gd name="connsiteY3" fmla="*/ 895624 h 2194542"/>
                <a:gd name="connsiteX4" fmla="*/ 1550589 w 1964066"/>
                <a:gd name="connsiteY4" fmla="*/ 895624 h 2194542"/>
                <a:gd name="connsiteX5" fmla="*/ 1865060 w 1964066"/>
                <a:gd name="connsiteY5" fmla="*/ 1437814 h 2194542"/>
                <a:gd name="connsiteX6" fmla="*/ 1865059 w 1964066"/>
                <a:gd name="connsiteY6" fmla="*/ 1437814 h 2194542"/>
                <a:gd name="connsiteX7" fmla="*/ 1964066 w 1964066"/>
                <a:gd name="connsiteY7" fmla="*/ 1608517 h 2194542"/>
                <a:gd name="connsiteX8" fmla="*/ 1624172 w 1964066"/>
                <a:gd name="connsiteY8" fmla="*/ 2194542 h 2194542"/>
                <a:gd name="connsiteX9" fmla="*/ 1185270 w 1964066"/>
                <a:gd name="connsiteY9" fmla="*/ 1437814 h 2194542"/>
                <a:gd name="connsiteX10" fmla="*/ 1185271 w 1964066"/>
                <a:gd name="connsiteY10" fmla="*/ 1437814 h 2194542"/>
                <a:gd name="connsiteX11" fmla="*/ 870801 w 1964066"/>
                <a:gd name="connsiteY11" fmla="*/ 895624 h 2194542"/>
                <a:gd name="connsiteX12" fmla="*/ 870800 w 1964066"/>
                <a:gd name="connsiteY12" fmla="*/ 895624 h 2194542"/>
                <a:gd name="connsiteX13" fmla="*/ 821053 w 1964066"/>
                <a:gd name="connsiteY13" fmla="*/ 811377 h 2194542"/>
                <a:gd name="connsiteX14" fmla="*/ 773828 w 1964066"/>
                <a:gd name="connsiteY14" fmla="*/ 791815 h 2194542"/>
                <a:gd name="connsiteX15" fmla="*/ 747832 w 1964066"/>
                <a:gd name="connsiteY15" fmla="*/ 797064 h 2194542"/>
                <a:gd name="connsiteX16" fmla="*/ 729967 w 1964066"/>
                <a:gd name="connsiteY16" fmla="*/ 809109 h 2194542"/>
                <a:gd name="connsiteX17" fmla="*/ 679788 w 1964066"/>
                <a:gd name="connsiteY17" fmla="*/ 895624 h 2194542"/>
                <a:gd name="connsiteX18" fmla="*/ 0 w 1964066"/>
                <a:gd name="connsiteY18" fmla="*/ 895624 h 2194542"/>
                <a:gd name="connsiteX19" fmla="*/ 388602 w 1964066"/>
                <a:gd name="connsiteY19" fmla="*/ 225621 h 2194542"/>
                <a:gd name="connsiteX20" fmla="*/ 387884 w 1964066"/>
                <a:gd name="connsiteY20" fmla="*/ 225621 h 2194542"/>
                <a:gd name="connsiteX21" fmla="*/ 403461 w 1964066"/>
                <a:gd name="connsiteY21" fmla="*/ 196922 h 2194542"/>
                <a:gd name="connsiteX22" fmla="*/ 773828 w 1964066"/>
                <a:gd name="connsiteY22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387884 w 1964066"/>
                <a:gd name="connsiteY19" fmla="*/ 225621 h 2194542"/>
                <a:gd name="connsiteX20" fmla="*/ 403461 w 1964066"/>
                <a:gd name="connsiteY20" fmla="*/ 196922 h 2194542"/>
                <a:gd name="connsiteX21" fmla="*/ 773828 w 1964066"/>
                <a:gd name="connsiteY21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388602 w 1964066"/>
                <a:gd name="connsiteY18" fmla="*/ 225621 h 2194542"/>
                <a:gd name="connsiteX19" fmla="*/ 403461 w 1964066"/>
                <a:gd name="connsiteY19" fmla="*/ 196922 h 2194542"/>
                <a:gd name="connsiteX20" fmla="*/ 773828 w 1964066"/>
                <a:gd name="connsiteY20" fmla="*/ 0 h 2194542"/>
                <a:gd name="connsiteX0" fmla="*/ 773828 w 1964066"/>
                <a:gd name="connsiteY0" fmla="*/ 0 h 2194542"/>
                <a:gd name="connsiteX1" fmla="*/ 1144195 w 1964066"/>
                <a:gd name="connsiteY1" fmla="*/ 196922 h 2194542"/>
                <a:gd name="connsiteX2" fmla="*/ 1550588 w 1964066"/>
                <a:gd name="connsiteY2" fmla="*/ 895624 h 2194542"/>
                <a:gd name="connsiteX3" fmla="*/ 1550589 w 1964066"/>
                <a:gd name="connsiteY3" fmla="*/ 895624 h 2194542"/>
                <a:gd name="connsiteX4" fmla="*/ 1865060 w 1964066"/>
                <a:gd name="connsiteY4" fmla="*/ 1437814 h 2194542"/>
                <a:gd name="connsiteX5" fmla="*/ 1865059 w 1964066"/>
                <a:gd name="connsiteY5" fmla="*/ 1437814 h 2194542"/>
                <a:gd name="connsiteX6" fmla="*/ 1964066 w 1964066"/>
                <a:gd name="connsiteY6" fmla="*/ 1608517 h 2194542"/>
                <a:gd name="connsiteX7" fmla="*/ 1624172 w 1964066"/>
                <a:gd name="connsiteY7" fmla="*/ 2194542 h 2194542"/>
                <a:gd name="connsiteX8" fmla="*/ 1185270 w 1964066"/>
                <a:gd name="connsiteY8" fmla="*/ 1437814 h 2194542"/>
                <a:gd name="connsiteX9" fmla="*/ 1185271 w 1964066"/>
                <a:gd name="connsiteY9" fmla="*/ 1437814 h 2194542"/>
                <a:gd name="connsiteX10" fmla="*/ 870801 w 1964066"/>
                <a:gd name="connsiteY10" fmla="*/ 895624 h 2194542"/>
                <a:gd name="connsiteX11" fmla="*/ 870800 w 1964066"/>
                <a:gd name="connsiteY11" fmla="*/ 895624 h 2194542"/>
                <a:gd name="connsiteX12" fmla="*/ 821053 w 1964066"/>
                <a:gd name="connsiteY12" fmla="*/ 811377 h 2194542"/>
                <a:gd name="connsiteX13" fmla="*/ 773828 w 1964066"/>
                <a:gd name="connsiteY13" fmla="*/ 791815 h 2194542"/>
                <a:gd name="connsiteX14" fmla="*/ 747832 w 1964066"/>
                <a:gd name="connsiteY14" fmla="*/ 797064 h 2194542"/>
                <a:gd name="connsiteX15" fmla="*/ 729967 w 1964066"/>
                <a:gd name="connsiteY15" fmla="*/ 809109 h 2194542"/>
                <a:gd name="connsiteX16" fmla="*/ 679788 w 1964066"/>
                <a:gd name="connsiteY16" fmla="*/ 895624 h 2194542"/>
                <a:gd name="connsiteX17" fmla="*/ 0 w 1964066"/>
                <a:gd name="connsiteY17" fmla="*/ 895624 h 2194542"/>
                <a:gd name="connsiteX18" fmla="*/ 403461 w 1964066"/>
                <a:gd name="connsiteY18" fmla="*/ 196922 h 2194542"/>
                <a:gd name="connsiteX19" fmla="*/ 773828 w 1964066"/>
                <a:gd name="connsiteY19" fmla="*/ 0 h 219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4066" h="2194542">
                  <a:moveTo>
                    <a:pt x="773828" y="0"/>
                  </a:moveTo>
                  <a:cubicBezTo>
                    <a:pt x="928001" y="0"/>
                    <a:pt x="1063929" y="78113"/>
                    <a:pt x="1144195" y="196922"/>
                  </a:cubicBezTo>
                  <a:lnTo>
                    <a:pt x="1550588" y="895624"/>
                  </a:lnTo>
                  <a:lnTo>
                    <a:pt x="1550589" y="895624"/>
                  </a:lnTo>
                  <a:lnTo>
                    <a:pt x="1865060" y="1437814"/>
                  </a:lnTo>
                  <a:lnTo>
                    <a:pt x="1865059" y="1437814"/>
                  </a:lnTo>
                  <a:lnTo>
                    <a:pt x="1964066" y="1608517"/>
                  </a:lnTo>
                  <a:lnTo>
                    <a:pt x="1624172" y="2194542"/>
                  </a:lnTo>
                  <a:lnTo>
                    <a:pt x="1185270" y="1437814"/>
                  </a:lnTo>
                  <a:lnTo>
                    <a:pt x="1185271" y="1437814"/>
                  </a:lnTo>
                  <a:lnTo>
                    <a:pt x="870801" y="895624"/>
                  </a:lnTo>
                  <a:lnTo>
                    <a:pt x="870800" y="895624"/>
                  </a:lnTo>
                  <a:lnTo>
                    <a:pt x="821053" y="811377"/>
                  </a:lnTo>
                  <a:cubicBezTo>
                    <a:pt x="808967" y="799291"/>
                    <a:pt x="792271" y="791815"/>
                    <a:pt x="773828" y="791815"/>
                  </a:cubicBezTo>
                  <a:cubicBezTo>
                    <a:pt x="764607" y="791815"/>
                    <a:pt x="755822" y="793684"/>
                    <a:pt x="747832" y="797064"/>
                  </a:cubicBezTo>
                  <a:lnTo>
                    <a:pt x="729967" y="809109"/>
                  </a:lnTo>
                  <a:lnTo>
                    <a:pt x="679788" y="895624"/>
                  </a:lnTo>
                  <a:lnTo>
                    <a:pt x="0" y="895624"/>
                  </a:lnTo>
                  <a:lnTo>
                    <a:pt x="403461" y="196922"/>
                  </a:lnTo>
                  <a:cubicBezTo>
                    <a:pt x="483727" y="78113"/>
                    <a:pt x="619656" y="0"/>
                    <a:pt x="773828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2614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151042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pptxm70_ねじれ角丸星型図形</dc:title>
  <dc:subject>pptxm70_ねじれ角丸星型図形</dc:subject>
  <dc:creator>でじけろお</dc:creator>
  <cp:revision>1</cp:revision>
  <dcterms:created xsi:type="dcterms:W3CDTF">2018-05-20T00:31:01Z</dcterms:created>
  <dcterms:modified xsi:type="dcterms:W3CDTF">2024-09-16T04:40:31Z</dcterms:modified>
  <cp:version>1</cp:version>
</cp:coreProperties>
</file>